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9" r:id="rId5"/>
    <p:sldId id="296" r:id="rId6"/>
    <p:sldId id="261" r:id="rId7"/>
    <p:sldId id="260" r:id="rId8"/>
    <p:sldId id="288" r:id="rId9"/>
    <p:sldId id="293" r:id="rId10"/>
    <p:sldId id="262" r:id="rId11"/>
    <p:sldId id="289" r:id="rId12"/>
    <p:sldId id="263" r:id="rId13"/>
    <p:sldId id="264" r:id="rId14"/>
    <p:sldId id="265" r:id="rId15"/>
    <p:sldId id="297" r:id="rId16"/>
    <p:sldId id="283" r:id="rId17"/>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9767" autoAdjust="0"/>
  </p:normalViewPr>
  <p:slideViewPr>
    <p:cSldViewPr snapToGrid="0">
      <p:cViewPr varScale="1">
        <p:scale>
          <a:sx n="68" d="100"/>
          <a:sy n="68" d="100"/>
        </p:scale>
        <p:origin x="1171" y="67"/>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5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431AD93-0C05-44CA-B96C-B57A608E3B5C}" type="datetime1">
              <a:rPr lang="nl-NL" smtClean="0"/>
              <a:t>14-12-2022</a:t>
            </a:fld>
            <a:endParaRPr lang="nl-NL" dirty="0"/>
          </a:p>
        </p:txBody>
      </p:sp>
      <p:sp>
        <p:nvSpPr>
          <p:cNvPr id="4" name="Tijdelijke aanduiding voor voettekst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nl-NL" smtClean="0"/>
              <a:t>‹nr.›</a:t>
            </a:fld>
            <a:endParaRPr lang="nl-NL"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F2B69-8E72-4B52-9AFE-4612C9C6E0F6}" type="datetime1">
              <a:rPr lang="nl-NL" smtClean="0"/>
              <a:pPr/>
              <a:t>14-12-2022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nl-NL" smtClean="0"/>
              <a:t>‹nr.›</a:t>
            </a:fld>
            <a:endParaRPr lang="nl-NL"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8KkKuTCFvzI"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os.nl/artikel/2249029-jeugd-is-gelukkig-houdt-van-een-drankje-en-gebruikt-minder-vaak-condoom.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MkSBf_ecb_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docent</a:t>
            </a:r>
            <a:r>
              <a:rPr lang="nl-NL" baseline="0" dirty="0"/>
              <a:t> het bekijken waard: </a:t>
            </a:r>
            <a:r>
              <a:rPr lang="en-US" dirty="0">
                <a:hlinkClick r:id="rId3"/>
              </a:rPr>
              <a:t>https://www.youtube.com/watch?v=8KkKuTCFvzI</a:t>
            </a:r>
            <a:br>
              <a:rPr lang="en-US" dirty="0"/>
            </a:br>
            <a:endParaRPr lang="nl-NL" dirty="0"/>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a:t>
            </a:fld>
            <a:endParaRPr lang="nl-NL" dirty="0"/>
          </a:p>
        </p:txBody>
      </p:sp>
    </p:spTree>
    <p:extLst>
      <p:ext uri="{BB962C8B-B14F-4D97-AF65-F5344CB8AC3E}">
        <p14:creationId xmlns:p14="http://schemas.microsoft.com/office/powerpoint/2010/main" val="375499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10</a:t>
            </a:fld>
            <a:endParaRPr lang="nl-NL" dirty="0"/>
          </a:p>
        </p:txBody>
      </p:sp>
    </p:spTree>
    <p:extLst>
      <p:ext uri="{BB962C8B-B14F-4D97-AF65-F5344CB8AC3E}">
        <p14:creationId xmlns:p14="http://schemas.microsoft.com/office/powerpoint/2010/main" val="2240242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11</a:t>
            </a:fld>
            <a:endParaRPr lang="nl-NL" dirty="0"/>
          </a:p>
        </p:txBody>
      </p:sp>
    </p:spTree>
    <p:extLst>
      <p:ext uri="{BB962C8B-B14F-4D97-AF65-F5344CB8AC3E}">
        <p14:creationId xmlns:p14="http://schemas.microsoft.com/office/powerpoint/2010/main" val="140737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13</a:t>
            </a:fld>
            <a:endParaRPr lang="nl-NL" dirty="0"/>
          </a:p>
        </p:txBody>
      </p:sp>
    </p:spTree>
    <p:extLst>
      <p:ext uri="{BB962C8B-B14F-4D97-AF65-F5344CB8AC3E}">
        <p14:creationId xmlns:p14="http://schemas.microsoft.com/office/powerpoint/2010/main" val="247019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baseline="0" dirty="0"/>
            </a:br>
            <a:endParaRPr lang="nl-NL" dirty="0"/>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a:t>
            </a:fld>
            <a:endParaRPr lang="nl-NL" dirty="0"/>
          </a:p>
        </p:txBody>
      </p:sp>
    </p:spTree>
    <p:extLst>
      <p:ext uri="{BB962C8B-B14F-4D97-AF65-F5344CB8AC3E}">
        <p14:creationId xmlns:p14="http://schemas.microsoft.com/office/powerpoint/2010/main" val="102477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3</a:t>
            </a:fld>
            <a:endParaRPr lang="nl-NL" dirty="0"/>
          </a:p>
        </p:txBody>
      </p:sp>
    </p:spTree>
    <p:extLst>
      <p:ext uri="{BB962C8B-B14F-4D97-AF65-F5344CB8AC3E}">
        <p14:creationId xmlns:p14="http://schemas.microsoft.com/office/powerpoint/2010/main" val="139253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10"/>
          </p:nvPr>
        </p:nvSpPr>
        <p:spPr/>
        <p:txBody>
          <a:bodyPr rtlCol="0"/>
          <a:lstStyle/>
          <a:p>
            <a:pPr rtl="0"/>
            <a:fld id="{B8649DAF-093F-4482-AA38-346E9A2DEE94}" type="slidenum">
              <a:rPr lang="nl-NL" smtClean="0"/>
              <a:t>4</a:t>
            </a:fld>
            <a:endParaRPr lang="nl-NL"/>
          </a:p>
        </p:txBody>
      </p:sp>
    </p:spTree>
    <p:extLst>
      <p:ext uri="{BB962C8B-B14F-4D97-AF65-F5344CB8AC3E}">
        <p14:creationId xmlns:p14="http://schemas.microsoft.com/office/powerpoint/2010/main" val="194780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baseline="0" dirty="0"/>
            </a:br>
            <a:endParaRPr lang="nl-NL" dirty="0"/>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5</a:t>
            </a:fld>
            <a:endParaRPr lang="nl-NL" dirty="0"/>
          </a:p>
        </p:txBody>
      </p:sp>
    </p:spTree>
    <p:extLst>
      <p:ext uri="{BB962C8B-B14F-4D97-AF65-F5344CB8AC3E}">
        <p14:creationId xmlns:p14="http://schemas.microsoft.com/office/powerpoint/2010/main" val="6685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https://nos.nl/artikel/2249029-jeugd-is-gelukkig-houdt-van-een-drankje-en-gebruikt-minder-vaak-condoom.html</a:t>
            </a:r>
            <a:endParaRPr lang="en-US" dirty="0"/>
          </a:p>
          <a:p>
            <a:endParaRPr lang="nl-NL" dirty="0"/>
          </a:p>
          <a:p>
            <a:endParaRPr lang="nl-NL" dirty="0"/>
          </a:p>
          <a:p>
            <a:endParaRPr lang="en-US" dirty="0"/>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6</a:t>
            </a:fld>
            <a:endParaRPr lang="nl-NL" dirty="0"/>
          </a:p>
        </p:txBody>
      </p:sp>
    </p:spTree>
    <p:extLst>
      <p:ext uri="{BB962C8B-B14F-4D97-AF65-F5344CB8AC3E}">
        <p14:creationId xmlns:p14="http://schemas.microsoft.com/office/powerpoint/2010/main" val="137423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7</a:t>
            </a:fld>
            <a:endParaRPr lang="nl-NL" dirty="0"/>
          </a:p>
        </p:txBody>
      </p:sp>
    </p:spTree>
    <p:extLst>
      <p:ext uri="{BB962C8B-B14F-4D97-AF65-F5344CB8AC3E}">
        <p14:creationId xmlns:p14="http://schemas.microsoft.com/office/powerpoint/2010/main" val="3698606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hlinkClick r:id="rId3"/>
              </a:rPr>
              <a:t>https://www.youtube.com/watch?v=MkSBf_ecb_I</a:t>
            </a:r>
            <a:endParaRPr lang="en-US" dirty="0"/>
          </a:p>
          <a:p>
            <a:endParaRPr lang="en-US" dirty="0"/>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8</a:t>
            </a:fld>
            <a:endParaRPr lang="nl-NL" dirty="0"/>
          </a:p>
        </p:txBody>
      </p:sp>
    </p:spTree>
    <p:extLst>
      <p:ext uri="{BB962C8B-B14F-4D97-AF65-F5344CB8AC3E}">
        <p14:creationId xmlns:p14="http://schemas.microsoft.com/office/powerpoint/2010/main" val="94528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9</a:t>
            </a:fld>
            <a:endParaRPr lang="nl-NL" dirty="0"/>
          </a:p>
        </p:txBody>
      </p:sp>
    </p:spTree>
    <p:extLst>
      <p:ext uri="{BB962C8B-B14F-4D97-AF65-F5344CB8AC3E}">
        <p14:creationId xmlns:p14="http://schemas.microsoft.com/office/powerpoint/2010/main" val="295536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dia">
    <p:bg>
      <p:bgPr>
        <a:solidFill>
          <a:schemeClr val="bg1"/>
        </a:solidFill>
        <a:effectLst/>
      </p:bgPr>
    </p:bg>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nl-NL" dirty="0"/>
              <a:t>Hier afbeelding invoegen of slepen en neerzetten</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lstStyle>
            <a:lvl1pPr algn="r">
              <a:defRPr sz="3800" spc="-150">
                <a:solidFill>
                  <a:schemeClr val="bg1"/>
                </a:solidFill>
              </a:defRPr>
            </a:lvl1pPr>
          </a:lstStyle>
          <a:p>
            <a:pPr rtl="0"/>
            <a:r>
              <a:rPr lang="nl-NL" dirty="0"/>
              <a:t>Klik om de titelstijl van het model te bewerken</a:t>
            </a:r>
          </a:p>
        </p:txBody>
      </p:sp>
      <p:sp>
        <p:nvSpPr>
          <p:cNvPr id="3" name="Subtitel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dirty="0"/>
              <a:t>Klik om de subtitelstijl van het model te bewerken</a:t>
            </a:r>
          </a:p>
        </p:txBody>
      </p:sp>
      <p:cxnSp>
        <p:nvCxnSpPr>
          <p:cNvPr id="5" name="Rechte verbindingslijn 4" descr="Scheidingslijn van titeldia&#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jdelijke aanduiding voor afbeelding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nl-NL" dirty="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afbeeldingsopsommingstekens rechts">
    <p:spTree>
      <p:nvGrpSpPr>
        <p:cNvPr id="1" name=""/>
        <p:cNvGrpSpPr/>
        <p:nvPr/>
      </p:nvGrpSpPr>
      <p:grpSpPr>
        <a:xfrm>
          <a:off x="0" y="0"/>
          <a:ext cx="0" cy="0"/>
          <a:chOff x="0" y="0"/>
          <a:chExt cx="0" cy="0"/>
        </a:xfrm>
      </p:grpSpPr>
      <p:sp>
        <p:nvSpPr>
          <p:cNvPr id="35" name="Ova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3" name="Ova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4" name="Ova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2" name="Rechthoek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0" name="Tijdelijke aanduiding voor afbeelding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Hier afbeelding invoegen of slepen en neerzetten</a:t>
            </a:r>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7068457" y="432000"/>
            <a:ext cx="4703542"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nl-NL" dirty="0"/>
              <a:t>Beschrijving van opsommingsteken</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nl-NL" dirty="0"/>
              <a:t>Beschrijving van opsommingsteken</a:t>
            </a:r>
          </a:p>
        </p:txBody>
      </p:sp>
      <p:sp>
        <p:nvSpPr>
          <p:cNvPr id="6" name="Tijdelijke aanduiding voor tekst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nl-NL" dirty="0"/>
              <a:t>Opsommingsteken 1</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nl-NL" dirty="0"/>
              <a:t>Opsommingsteken 2</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nl-NL" dirty="0"/>
              <a:t>Opsommingsteken 3</a:t>
            </a:r>
          </a:p>
        </p:txBody>
      </p:sp>
      <p:sp>
        <p:nvSpPr>
          <p:cNvPr id="21" name="Tijdelijke aanduiding voor tekst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nl-NL" dirty="0"/>
              <a:t>Beschrijving van opsommingsteken</a:t>
            </a:r>
          </a:p>
        </p:txBody>
      </p:sp>
      <p:sp>
        <p:nvSpPr>
          <p:cNvPr id="51" name="Achthoek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2" name="Ova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53" name="Ova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4" name="Ova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55" name="Tijdelijke aanduiding voor dianumm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nl-NL" smtClean="0"/>
              <a:pPr rtl="0"/>
              <a:t>‹nr.›</a:t>
            </a:fld>
            <a:endParaRPr lang="nl-NL" dirty="0"/>
          </a:p>
        </p:txBody>
      </p:sp>
      <p:grpSp>
        <p:nvGrpSpPr>
          <p:cNvPr id="22" name="Groe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Vrije v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Vrije v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8" name="Vrije v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9" name="Vrije v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Vrije v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Vrije v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2" name="Vrije v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sp>
        <p:nvSpPr>
          <p:cNvPr id="38" name="Tijdelijke aanduiding voor afbeelding 3">
            <a:extLst>
              <a:ext uri="{FF2B5EF4-FFF2-40B4-BE49-F238E27FC236}">
                <a16:creationId xmlns:a16="http://schemas.microsoft.com/office/drawing/2014/main" id="{EC82E52C-5E33-5942-8474-7ED4354EC95D}"/>
              </a:ext>
            </a:extLst>
          </p:cNvPr>
          <p:cNvSpPr>
            <a:spLocks noGrp="1"/>
          </p:cNvSpPr>
          <p:nvPr>
            <p:ph type="pic" sz="quarter" idx="30" hasCustomPrompt="1"/>
          </p:nvPr>
        </p:nvSpPr>
        <p:spPr>
          <a:xfrm>
            <a:off x="7233376" y="4835817"/>
            <a:ext cx="1036684" cy="691688"/>
          </a:xfrm>
        </p:spPr>
        <p:txBody>
          <a:bodyPr rtlCol="0"/>
          <a:lstStyle>
            <a:lvl1pPr marL="0" indent="0">
              <a:buNone/>
              <a:defRPr sz="1400"/>
            </a:lvl1pPr>
          </a:lstStyle>
          <a:p>
            <a:pPr rtl="0"/>
            <a:r>
              <a:rPr lang="nl-NL" dirty="0"/>
              <a:t>Klik op pictogram om afbeelding toe te voegen</a:t>
            </a:r>
          </a:p>
        </p:txBody>
      </p:sp>
      <p:sp>
        <p:nvSpPr>
          <p:cNvPr id="39" name="Tijdelijke aanduiding voor afbeelding 3">
            <a:extLst>
              <a:ext uri="{FF2B5EF4-FFF2-40B4-BE49-F238E27FC236}">
                <a16:creationId xmlns:a16="http://schemas.microsoft.com/office/drawing/2014/main" id="{07EC0147-5BE6-9248-BF42-BD99608F459C}"/>
              </a:ext>
            </a:extLst>
          </p:cNvPr>
          <p:cNvSpPr>
            <a:spLocks noGrp="1"/>
          </p:cNvSpPr>
          <p:nvPr>
            <p:ph type="pic" sz="quarter" idx="31" hasCustomPrompt="1"/>
          </p:nvPr>
        </p:nvSpPr>
        <p:spPr>
          <a:xfrm>
            <a:off x="7233376" y="3271181"/>
            <a:ext cx="1036684" cy="691688"/>
          </a:xfrm>
        </p:spPr>
        <p:txBody>
          <a:bodyPr rtlCol="0"/>
          <a:lstStyle>
            <a:lvl1pPr marL="0" indent="0">
              <a:buNone/>
              <a:defRPr sz="1400"/>
            </a:lvl1pPr>
          </a:lstStyle>
          <a:p>
            <a:pPr rtl="0"/>
            <a:r>
              <a:rPr lang="nl-NL" dirty="0"/>
              <a:t>Klik op pictogram om afbeelding toe te voegen</a:t>
            </a:r>
          </a:p>
        </p:txBody>
      </p:sp>
      <p:sp>
        <p:nvSpPr>
          <p:cNvPr id="40" name="Tijdelijke aanduiding voor afbeelding 3">
            <a:extLst>
              <a:ext uri="{FF2B5EF4-FFF2-40B4-BE49-F238E27FC236}">
                <a16:creationId xmlns:a16="http://schemas.microsoft.com/office/drawing/2014/main" id="{2B8E1942-1472-BC49-A624-3A31190A69E1}"/>
              </a:ext>
            </a:extLst>
          </p:cNvPr>
          <p:cNvSpPr>
            <a:spLocks noGrp="1"/>
          </p:cNvSpPr>
          <p:nvPr>
            <p:ph type="pic" sz="quarter" idx="32" hasCustomPrompt="1"/>
          </p:nvPr>
        </p:nvSpPr>
        <p:spPr>
          <a:xfrm>
            <a:off x="7233376" y="1706545"/>
            <a:ext cx="1036684" cy="691688"/>
          </a:xfrm>
        </p:spPr>
        <p:txBody>
          <a:bodyPr rtlCol="0"/>
          <a:lstStyle>
            <a:lvl1pPr marL="0" indent="0">
              <a:buNone/>
              <a:defRPr sz="1400"/>
            </a:lvl1pPr>
          </a:lstStyle>
          <a:p>
            <a:pPr rtl="0"/>
            <a:r>
              <a:rPr lang="nl-NL" dirty="0"/>
              <a:t>Klik op pictogram om afbeelding toe te voegen</a:t>
            </a:r>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al product">
    <p:spTree>
      <p:nvGrpSpPr>
        <p:cNvPr id="1" name=""/>
        <p:cNvGrpSpPr/>
        <p:nvPr/>
      </p:nvGrpSpPr>
      <p:grpSpPr>
        <a:xfrm>
          <a:off x="0" y="0"/>
          <a:ext cx="0" cy="0"/>
          <a:chOff x="0" y="0"/>
          <a:chExt cx="0" cy="0"/>
        </a:xfrm>
      </p:grpSpPr>
      <p:sp>
        <p:nvSpPr>
          <p:cNvPr id="24" name="Vrije v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5" name="Vrije v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Vrije v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Vrije v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8" name="Vrije v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9" name="Vrije v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Vrije v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Vrije v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2" name="Vrije v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3" name="Vrije v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4" name="Vrije v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5" name="Vrije v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6" name="Vrije v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7" name="Vrije v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3" name="Groe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Afgeronde rechthoek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45" name="Afgeronde rechthoek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6" name="Rechthoek: Afgeronde hoeken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7" name="Afgeronde rechthoek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8" name="Afgeronde rechthoek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49" name="Ova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50" name="Ova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51" name="Ova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gr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nl-NL" dirty="0"/>
              <a:t>Benadrukte tekst kan hier komen</a:t>
            </a:r>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afbeelding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Hier afbeelding invoegen of slepen en neerzetten</a:t>
            </a:r>
          </a:p>
        </p:txBody>
      </p:sp>
      <p:sp>
        <p:nvSpPr>
          <p:cNvPr id="9" name="Tijdelijke aanduiding voor tekst 8">
            <a:extLst>
              <a:ext uri="{FF2B5EF4-FFF2-40B4-BE49-F238E27FC236}">
                <a16:creationId xmlns:a16="http://schemas.microsoft.com/office/drawing/2014/main" id="{35FD3B7C-17C6-4327-986C-A8A6D6EC1B52}"/>
              </a:ext>
            </a:extLst>
          </p:cNvPr>
          <p:cNvSpPr>
            <a:spLocks noGrp="1"/>
          </p:cNvSpPr>
          <p:nvPr>
            <p:ph type="body" sz="quarter" idx="13" hasCustomPrompt="1"/>
          </p:nvPr>
        </p:nvSpPr>
        <p:spPr>
          <a:xfrm>
            <a:off x="431800" y="3509766"/>
            <a:ext cx="2951163" cy="2322709"/>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kolom afbeeldingsopsommingstekens">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7" name="Ova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9" name="Ova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nl-NL" dirty="0"/>
              <a:t>Beschrijving van opsommingsteken</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nl-NL" dirty="0"/>
              <a:t>Beschrijving van opsommingsteken</a:t>
            </a:r>
          </a:p>
        </p:txBody>
      </p:sp>
      <p:sp>
        <p:nvSpPr>
          <p:cNvPr id="15" name="Tijdelijke aanduiding vo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nl-NL" dirty="0"/>
              <a:t>Beschrijving van opsommingsteken</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nl-NL" dirty="0"/>
              <a:t>Opsommingsteken 2</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nl-NL" dirty="0"/>
              <a:t>Opsommingsteken 3</a:t>
            </a:r>
          </a:p>
        </p:txBody>
      </p:sp>
      <p:sp>
        <p:nvSpPr>
          <p:cNvPr id="16" name="Tijdelijke aanduiding voor tekst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nl-NL" dirty="0"/>
              <a:t>Opsommingsteken 4</a:t>
            </a:r>
          </a:p>
        </p:txBody>
      </p:sp>
      <p:sp>
        <p:nvSpPr>
          <p:cNvPr id="9" name="Tijdelijke aanduiding voor tekst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err="1"/>
              <a:t>Subkop</a:t>
            </a:r>
            <a:endParaRPr lang="nl-NL" dirty="0"/>
          </a:p>
        </p:txBody>
      </p:sp>
      <p:sp>
        <p:nvSpPr>
          <p:cNvPr id="20" name="Tijdelijke aanduiding voor afbeelding 3">
            <a:extLst>
              <a:ext uri="{FF2B5EF4-FFF2-40B4-BE49-F238E27FC236}">
                <a16:creationId xmlns:a16="http://schemas.microsoft.com/office/drawing/2014/main" id="{06B6D0B6-0884-CD46-A1B0-9FED03C22626}"/>
              </a:ext>
            </a:extLst>
          </p:cNvPr>
          <p:cNvSpPr>
            <a:spLocks noGrp="1"/>
          </p:cNvSpPr>
          <p:nvPr>
            <p:ph type="pic" sz="quarter" idx="27" hasCustomPrompt="1"/>
          </p:nvPr>
        </p:nvSpPr>
        <p:spPr>
          <a:xfrm>
            <a:off x="2637799" y="2358091"/>
            <a:ext cx="1027894" cy="854075"/>
          </a:xfrm>
        </p:spPr>
        <p:txBody>
          <a:bodyPr rtlCol="0"/>
          <a:lstStyle>
            <a:lvl1pPr marL="0" indent="0">
              <a:buNone/>
              <a:defRPr sz="1400"/>
            </a:lvl1pPr>
          </a:lstStyle>
          <a:p>
            <a:pPr rtl="0"/>
            <a:r>
              <a:rPr lang="nl-NL" dirty="0"/>
              <a:t>Klik op pictogram om afbeelding toe te voegen</a:t>
            </a:r>
          </a:p>
        </p:txBody>
      </p:sp>
      <p:sp>
        <p:nvSpPr>
          <p:cNvPr id="21" name="Tijdelijke aanduiding voor afbeelding 3">
            <a:extLst>
              <a:ext uri="{FF2B5EF4-FFF2-40B4-BE49-F238E27FC236}">
                <a16:creationId xmlns:a16="http://schemas.microsoft.com/office/drawing/2014/main" id="{BAAC12A0-90C3-984B-A8FC-7EB4AA432E3A}"/>
              </a:ext>
            </a:extLst>
          </p:cNvPr>
          <p:cNvSpPr>
            <a:spLocks noGrp="1"/>
          </p:cNvSpPr>
          <p:nvPr>
            <p:ph type="pic" sz="quarter" idx="28" hasCustomPrompt="1"/>
          </p:nvPr>
        </p:nvSpPr>
        <p:spPr>
          <a:xfrm>
            <a:off x="5585493" y="2358091"/>
            <a:ext cx="1027894" cy="854075"/>
          </a:xfrm>
        </p:spPr>
        <p:txBody>
          <a:bodyPr rtlCol="0"/>
          <a:lstStyle>
            <a:lvl1pPr marL="0" indent="0">
              <a:buNone/>
              <a:defRPr sz="1400"/>
            </a:lvl1pPr>
          </a:lstStyle>
          <a:p>
            <a:pPr rtl="0"/>
            <a:r>
              <a:rPr lang="nl-NL" dirty="0"/>
              <a:t>Klik op pictogram om afbeelding toe te voegen</a:t>
            </a:r>
          </a:p>
        </p:txBody>
      </p:sp>
      <p:sp>
        <p:nvSpPr>
          <p:cNvPr id="22" name="Tijdelijke aanduiding voor afbeelding 3">
            <a:extLst>
              <a:ext uri="{FF2B5EF4-FFF2-40B4-BE49-F238E27FC236}">
                <a16:creationId xmlns:a16="http://schemas.microsoft.com/office/drawing/2014/main" id="{51565942-8816-734B-BEEE-1258F13B66DA}"/>
              </a:ext>
            </a:extLst>
          </p:cNvPr>
          <p:cNvSpPr>
            <a:spLocks noGrp="1"/>
          </p:cNvSpPr>
          <p:nvPr>
            <p:ph type="pic" sz="quarter" idx="29" hasCustomPrompt="1"/>
          </p:nvPr>
        </p:nvSpPr>
        <p:spPr>
          <a:xfrm>
            <a:off x="8534584" y="2358090"/>
            <a:ext cx="1027894" cy="854075"/>
          </a:xfrm>
        </p:spPr>
        <p:txBody>
          <a:bodyPr rtlCol="0"/>
          <a:lstStyle>
            <a:lvl1pPr marL="0" indent="0">
              <a:buNone/>
              <a:defRPr sz="1400"/>
            </a:lvl1pPr>
          </a:lstStyle>
          <a:p>
            <a:pPr rtl="0"/>
            <a:r>
              <a:rPr lang="nl-NL" dirty="0"/>
              <a:t>Klik op pictogram om afbeelding toe te voegen</a:t>
            </a:r>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te getallen optie 2">
    <p:spTree>
      <p:nvGrpSpPr>
        <p:cNvPr id="1" name=""/>
        <p:cNvGrpSpPr/>
        <p:nvPr/>
      </p:nvGrpSpPr>
      <p:grpSpPr>
        <a:xfrm>
          <a:off x="0" y="0"/>
          <a:ext cx="0" cy="0"/>
          <a:chOff x="0" y="0"/>
          <a:chExt cx="0" cy="0"/>
        </a:xfrm>
      </p:grpSpPr>
      <p:sp>
        <p:nvSpPr>
          <p:cNvPr id="26" name="Tijdelijke aanduiding voor tekst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Sectiekop</a:t>
            </a:r>
          </a:p>
        </p:txBody>
      </p:sp>
      <p:sp>
        <p:nvSpPr>
          <p:cNvPr id="27" name="Tijdelijke aanduiding voor tekst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nl-NL" dirty="0"/>
              <a:t>Sectiekop</a:t>
            </a:r>
          </a:p>
        </p:txBody>
      </p:sp>
      <p:sp>
        <p:nvSpPr>
          <p:cNvPr id="28" name="Tijdelijke aanduiding voor tekst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nl-NL" dirty="0"/>
              <a:t>Sectiekop</a:t>
            </a:r>
          </a:p>
        </p:txBody>
      </p:sp>
      <p:sp>
        <p:nvSpPr>
          <p:cNvPr id="48" name="Vrije v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7" name="Vrije v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6" name="Vrije v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7" name="Vrije v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0" name="Vrije v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2" name="Vrije v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3" name="Vrije v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24" name="Vrije v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5" name="Vrije v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40EE479C-D1F6-4BAC-80D2-90EF74E3261A}"/>
              </a:ext>
            </a:extLst>
          </p:cNvPr>
          <p:cNvSpPr>
            <a:spLocks noGrp="1"/>
          </p:cNvSpPr>
          <p:nvPr userDrawn="1">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8" name="Tijdelijke aanduiding voor voettekst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9" name="Tijdelijke aanduiding voor dianumm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29" name="Vrije v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Tijdelijke aanduiding voor tekst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44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nl-NL" dirty="0"/>
              <a:t>1</a:t>
            </a:r>
          </a:p>
        </p:txBody>
      </p:sp>
      <p:sp>
        <p:nvSpPr>
          <p:cNvPr id="32" name="Tijdelijke aanduiding voor tekst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4400" b="1" i="0">
                <a:latin typeface="+mj-lt"/>
              </a:defRPr>
            </a:lvl1pPr>
          </a:lstStyle>
          <a:p>
            <a:pPr lvl="0" rtl="0"/>
            <a:r>
              <a:rPr lang="nl-NL" dirty="0"/>
              <a:t>2</a:t>
            </a:r>
          </a:p>
        </p:txBody>
      </p:sp>
      <p:sp>
        <p:nvSpPr>
          <p:cNvPr id="33" name="Tijdelijke aanduiding voor tekst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4400" b="1" i="0" dirty="0">
                <a:latin typeface="+mj-lt"/>
              </a:defRPr>
            </a:lvl1pPr>
          </a:lstStyle>
          <a:p>
            <a:pPr marL="266700" lvl="0" indent="-266700" algn="ctr" rtl="0"/>
            <a:r>
              <a:rPr lang="nl-NL" dirty="0"/>
              <a:t>3</a:t>
            </a:r>
          </a:p>
        </p:txBody>
      </p:sp>
      <p:sp>
        <p:nvSpPr>
          <p:cNvPr id="35" name="Tijdelijke aanduiding voor tekst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Sectiebeschrijving</a:t>
            </a:r>
          </a:p>
        </p:txBody>
      </p:sp>
      <p:sp>
        <p:nvSpPr>
          <p:cNvPr id="37" name="Tijdelijke aanduiding voor tekst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l-NL" dirty="0"/>
              <a:t>Sectiebeschrijving</a:t>
            </a:r>
          </a:p>
        </p:txBody>
      </p:sp>
      <p:sp>
        <p:nvSpPr>
          <p:cNvPr id="39" name="Tijdelijke aanduiding voor tekst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l-NL" dirty="0"/>
              <a:t>Sectiebeschrijving</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tekst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dirty="0"/>
              <a:t>Tekststijlen van het model bewerken</a:t>
            </a:r>
          </a:p>
        </p:txBody>
      </p:sp>
      <p:sp>
        <p:nvSpPr>
          <p:cNvPr id="4" name="Tijdelijke aanduiding voor inhoud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0" name="Tijdelijke aanduiding voor voettekst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11" name="Tijdelijke aanduiding voor dianumm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8" name="Tijdelijke aanduiding voor tekst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1584325"/>
            <a:ext cx="5472113" cy="46069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2" name="Tijdelijke aanduiding voor tekst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nl-NL" dirty="0"/>
              <a:t>Tekststijlen van het model bewerken</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truimte">
    <p:spTree>
      <p:nvGrpSpPr>
        <p:cNvPr id="1" name=""/>
        <p:cNvGrpSpPr/>
        <p:nvPr/>
      </p:nvGrpSpPr>
      <p:grpSpPr>
        <a:xfrm>
          <a:off x="0" y="0"/>
          <a:ext cx="0" cy="0"/>
          <a:chOff x="0" y="0"/>
          <a:chExt cx="0" cy="0"/>
        </a:xfrm>
      </p:grpSpPr>
      <p:sp>
        <p:nvSpPr>
          <p:cNvPr id="13" name="Vrije v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nl-NL" dirty="0"/>
              <a:t>Een voettekst toevoegen</a:t>
            </a:r>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cxnSp>
        <p:nvCxnSpPr>
          <p:cNvPr id="14" name="Rechte verbindingslijn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ijdelijke aanduiding voor tekst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nl-NL" dirty="0"/>
              <a:t>Titel van kwadrant</a:t>
            </a:r>
          </a:p>
        </p:txBody>
      </p:sp>
      <p:sp>
        <p:nvSpPr>
          <p:cNvPr id="20" name="Tijdelijke aanduiding voor tekst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nl-NL" dirty="0"/>
              <a:t>Titel van kwadrant</a:t>
            </a:r>
          </a:p>
        </p:txBody>
      </p:sp>
      <p:sp>
        <p:nvSpPr>
          <p:cNvPr id="21" name="Tijdelijke aanduiding voor tekst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nl-NL" dirty="0"/>
              <a:t>Titel van kwadrant</a:t>
            </a:r>
          </a:p>
        </p:txBody>
      </p:sp>
      <p:sp>
        <p:nvSpPr>
          <p:cNvPr id="22" name="Tijdelijke aanduiding voor tekst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nl-NL" dirty="0"/>
              <a:t>Titel van kwadrant</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kolom in vakk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1" name="Tijdelijke aanduiding voor tekst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9" name="Tijdelijke aanduiding voor tekst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err="1"/>
              <a:t>Subkop</a:t>
            </a:r>
            <a:endParaRPr lang="nl-NL" dirty="0"/>
          </a:p>
        </p:txBody>
      </p:sp>
      <p:sp>
        <p:nvSpPr>
          <p:cNvPr id="6" name="Tijdelijke aanduiding voor tekst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l-NL" dirty="0"/>
              <a:t>Titel van sectie 1</a:t>
            </a:r>
          </a:p>
        </p:txBody>
      </p:sp>
      <p:sp>
        <p:nvSpPr>
          <p:cNvPr id="12" name="Tijdelijke aanduiding voor tekst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nl-NL" dirty="0"/>
              <a:t>Titel van sectie 2</a:t>
            </a:r>
          </a:p>
        </p:txBody>
      </p:sp>
      <p:sp>
        <p:nvSpPr>
          <p:cNvPr id="14" name="Tijdelijke aanduiding voor tekst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nl-NL" dirty="0"/>
              <a:t>Titel van sectie 3</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jdlij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13" name="Tijdelijke aanduiding voor tekst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err="1"/>
              <a:t>Subkop</a:t>
            </a:r>
            <a:endParaRPr lang="nl-NL" dirty="0"/>
          </a:p>
        </p:txBody>
      </p:sp>
      <p:cxnSp>
        <p:nvCxnSpPr>
          <p:cNvPr id="15" name="Rechte verbindingslijn met pijl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jdelijke aanduiding voor tekst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rtl="0">
              <a:buNone/>
              <a:defRPr sz="1400">
                <a:solidFill>
                  <a:schemeClr val="tx1">
                    <a:lumMod val="50000"/>
                    <a:lumOff val="50000"/>
                  </a:schemeClr>
                </a:solidFill>
              </a:defRPr>
            </a:lvl1pPr>
          </a:lstStyle>
          <a:p>
            <a:pPr lvl="0" rtl="0"/>
            <a:r>
              <a:rPr lang="nl-NL" dirty="0"/>
              <a:t>Jaar</a:t>
            </a:r>
          </a:p>
        </p:txBody>
      </p:sp>
      <p:sp>
        <p:nvSpPr>
          <p:cNvPr id="17" name="Tijdelijke aanduiding voor tekst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21" name="Tijdelijke aanduiding voor tekst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22" name="Tijdelijke aanduiding voor tekst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25" name="Tijdelijke aanduiding voor tekst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26" name="Tijdelijke aanduiding voor tekst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rtl="0">
              <a:buNone/>
              <a:defRPr sz="1400">
                <a:solidFill>
                  <a:schemeClr val="tx1">
                    <a:lumMod val="50000"/>
                    <a:lumOff val="50000"/>
                  </a:schemeClr>
                </a:solidFill>
              </a:defRPr>
            </a:lvl1pPr>
          </a:lstStyle>
          <a:p>
            <a:pPr lvl="0" rtl="0"/>
            <a:r>
              <a:rPr lang="nl-NL" dirty="0"/>
              <a:t>Jaar</a:t>
            </a:r>
          </a:p>
        </p:txBody>
      </p:sp>
      <p:sp>
        <p:nvSpPr>
          <p:cNvPr id="28" name="Tijdelijke aanduiding voor tekst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0" name="Tijdelijke aanduiding voor tekst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1" name="Tijdelijke aanduiding voor tekst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2" name="Tijdelijke aanduiding voor tekst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3" name="Tijdelijke aanduiding voor tekst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4" name="Tijdelijke aanduiding voor tekst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5" name="Tijdelijke aanduiding voor tekst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6" name="Tijdelijke aanduiding voor tekst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7" name="Tijdelijke aanduiding voor tekst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8" name="Tijdelijke aanduiding voor tekst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9" name="Tijdelijke aanduiding voor tekst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0" name="Tijdelijke aanduiding voor tekst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1" name="Tijdelijke aanduiding voor tekst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2" name="Tijdelijke aanduiding voor tekst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3" name="Tijdelijke aanduiding voor tekst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4" name="Tijdelijke aanduiding voor tekst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5" name="Tijdelijke aanduiding voor tekst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6" name="Tijdelijke aanduiding voor tekst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7" name="Tijdelijke aanduiding voor tekst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8" name="Tijdelijke aanduiding voor tekst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9" name="Tijdelijke aanduiding voor tekst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nl-NL" dirty="0"/>
              <a:t>Titel van item</a:t>
            </a:r>
          </a:p>
        </p:txBody>
      </p:sp>
      <p:sp>
        <p:nvSpPr>
          <p:cNvPr id="50" name="Tijdelijke aanduiding voor tekst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nl-NL" dirty="0"/>
              <a:t>Maand, Jaar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led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nl-NL" dirty="0"/>
              <a:t>Titel</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nl-NL" dirty="0"/>
              <a:t>Titel</a:t>
            </a:r>
          </a:p>
        </p:txBody>
      </p:sp>
      <p:sp>
        <p:nvSpPr>
          <p:cNvPr id="15" name="Tijdelijke aanduiding vo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nl-NL" dirty="0"/>
              <a:t>Titel</a:t>
            </a:r>
          </a:p>
        </p:txBody>
      </p:sp>
      <p:sp>
        <p:nvSpPr>
          <p:cNvPr id="17" name="Tijdelijke aanduiding voor tekst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nl-NL" dirty="0"/>
              <a:t>Titel</a:t>
            </a:r>
          </a:p>
        </p:txBody>
      </p:sp>
      <p:sp>
        <p:nvSpPr>
          <p:cNvPr id="6" name="Tijdelijke aanduiding voor tekst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nl-NL" dirty="0"/>
              <a:t>Volledige naam</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nl-NL" dirty="0"/>
              <a:t>Volledige naam</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nl-NL" dirty="0"/>
              <a:t>Volledige naam</a:t>
            </a:r>
          </a:p>
        </p:txBody>
      </p:sp>
      <p:sp>
        <p:nvSpPr>
          <p:cNvPr id="16" name="Tijdelijke aanduiding voor tekst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nl-NL" dirty="0"/>
              <a:t>Volledige naam</a:t>
            </a:r>
          </a:p>
        </p:txBody>
      </p:sp>
      <p:sp>
        <p:nvSpPr>
          <p:cNvPr id="19" name="Tijdelijke aanduiding voor tekst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nl-NL" dirty="0"/>
              <a:t>Volledige naam</a:t>
            </a:r>
          </a:p>
        </p:txBody>
      </p:sp>
      <p:sp>
        <p:nvSpPr>
          <p:cNvPr id="21" name="Tijdelijke aanduiding voor tekst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nl-NL" dirty="0"/>
              <a:t>Titel</a:t>
            </a:r>
          </a:p>
        </p:txBody>
      </p:sp>
      <p:sp>
        <p:nvSpPr>
          <p:cNvPr id="23" name="Tijdelijke aanduiding voor afbeelding 22">
            <a:extLst>
              <a:ext uri="{FF2B5EF4-FFF2-40B4-BE49-F238E27FC236}">
                <a16:creationId xmlns:a16="http://schemas.microsoft.com/office/drawing/2014/main" id="{4089E01F-0C47-4C6A-A9A8-A1A7E470F31A}"/>
              </a:ext>
            </a:extLst>
          </p:cNvPr>
          <p:cNvSpPr>
            <a:spLocks noGrp="1"/>
          </p:cNvSpPr>
          <p:nvPr>
            <p:ph type="pic" sz="quarter" idx="22" hasCustomPrompt="1"/>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4" name="Tijdelijke aanduiding voor afbeelding 22">
            <a:extLst>
              <a:ext uri="{FF2B5EF4-FFF2-40B4-BE49-F238E27FC236}">
                <a16:creationId xmlns:a16="http://schemas.microsoft.com/office/drawing/2014/main" id="{806A4855-25AA-40D4-B1A4-A271486B6C9F}"/>
              </a:ext>
            </a:extLst>
          </p:cNvPr>
          <p:cNvSpPr>
            <a:spLocks noGrp="1"/>
          </p:cNvSpPr>
          <p:nvPr>
            <p:ph type="pic" sz="quarter" idx="23" hasCustomPrompt="1"/>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5" name="Tijdelijke aanduiding voor afbeelding 22">
            <a:extLst>
              <a:ext uri="{FF2B5EF4-FFF2-40B4-BE49-F238E27FC236}">
                <a16:creationId xmlns:a16="http://schemas.microsoft.com/office/drawing/2014/main" id="{31E10A24-B676-4117-9507-B4B0EB406F02}"/>
              </a:ext>
            </a:extLst>
          </p:cNvPr>
          <p:cNvSpPr>
            <a:spLocks noGrp="1"/>
          </p:cNvSpPr>
          <p:nvPr>
            <p:ph type="pic" sz="quarter" idx="24" hasCustomPrompt="1"/>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6" name="Tijdelijke aanduiding voor afbeelding 22">
            <a:extLst>
              <a:ext uri="{FF2B5EF4-FFF2-40B4-BE49-F238E27FC236}">
                <a16:creationId xmlns:a16="http://schemas.microsoft.com/office/drawing/2014/main" id="{6549D851-9848-44AC-937A-9B1EF867E595}"/>
              </a:ext>
            </a:extLst>
          </p:cNvPr>
          <p:cNvSpPr>
            <a:spLocks noGrp="1"/>
          </p:cNvSpPr>
          <p:nvPr>
            <p:ph type="pic" sz="quarter" idx="25" hasCustomPrompt="1"/>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7" name="Tijdelijke aanduiding voor afbeelding 22">
            <a:extLst>
              <a:ext uri="{FF2B5EF4-FFF2-40B4-BE49-F238E27FC236}">
                <a16:creationId xmlns:a16="http://schemas.microsoft.com/office/drawing/2014/main" id="{B765F5D3-7CB7-4E55-8217-E9EEA9F2945A}"/>
              </a:ext>
            </a:extLst>
          </p:cNvPr>
          <p:cNvSpPr>
            <a:spLocks noGrp="1"/>
          </p:cNvSpPr>
          <p:nvPr>
            <p:ph type="pic" sz="quarter" idx="26" hasCustomPrompt="1"/>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0" name="Tijdelijke aanduiding voor afbeelding 22">
            <a:extLst>
              <a:ext uri="{FF2B5EF4-FFF2-40B4-BE49-F238E27FC236}">
                <a16:creationId xmlns:a16="http://schemas.microsoft.com/office/drawing/2014/main" id="{8CB2CA38-4C7F-4D6B-9B34-606F1A007A17}"/>
              </a:ext>
            </a:extLst>
          </p:cNvPr>
          <p:cNvSpPr>
            <a:spLocks noGrp="1"/>
          </p:cNvSpPr>
          <p:nvPr>
            <p:ph type="pic" sz="quarter" idx="27" hasCustomPrompt="1"/>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4" name="Tijdelijke aanduiding voor tekst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l-NL" dirty="0"/>
              <a:t>Volledige naam</a:t>
            </a:r>
          </a:p>
        </p:txBody>
      </p:sp>
      <p:sp>
        <p:nvSpPr>
          <p:cNvPr id="11" name="Tijdelijke aanduiding voor tekst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nl-NL" dirty="0"/>
              <a:t>Titel</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29" name="Vrije v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Vrije v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14" name="Vrije v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9" name="Vrije v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8" name="Vrije v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0" name="Vrije v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4" name="Vrije v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3" name="Vrije v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3" name="Tijdelijke aanduiding voor tekst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err="1"/>
              <a:t>Subkop</a:t>
            </a:r>
            <a:endParaRPr lang="nl-NL" dirty="0"/>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9" name="Rechthoek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0" name="Rechthoek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1" name="Rechthoek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2" name="Tijdelijke aanduiding voor afbeelding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nl-NL" dirty="0"/>
              <a:t>Hier afbeelding invoegen of slepen en neerzetten</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3800" spc="-150">
                <a:solidFill>
                  <a:schemeClr val="bg1"/>
                </a:solidFill>
              </a:defRPr>
            </a:lvl1pPr>
          </a:lstStyle>
          <a:p>
            <a:pPr rtl="0"/>
            <a:r>
              <a:rPr lang="nl-NL" dirty="0"/>
              <a:t>Klikken om te bewerken </a:t>
            </a:r>
            <a:br>
              <a:rPr lang="nl-NL" dirty="0"/>
            </a:br>
            <a:r>
              <a:rPr lang="nl-NL" dirty="0"/>
              <a:t>Titelstijl van model</a:t>
            </a:r>
          </a:p>
        </p:txBody>
      </p:sp>
      <p:sp>
        <p:nvSpPr>
          <p:cNvPr id="3" name="Subtitel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dirty="0"/>
              <a:t>Klik om de subtitelstijl van het model te bewerken</a:t>
            </a:r>
          </a:p>
        </p:txBody>
      </p:sp>
      <p:sp>
        <p:nvSpPr>
          <p:cNvPr id="5" name="Tijdelijke aanduiding voor dianumm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nl-NL" smtClean="0"/>
              <a:pPr rtl="0"/>
              <a:t>‹nr.›</a:t>
            </a:fld>
            <a:endParaRPr lang="nl-NL" dirty="0"/>
          </a:p>
        </p:txBody>
      </p:sp>
      <p:sp>
        <p:nvSpPr>
          <p:cNvPr id="6" name="Tekstvak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nl-NL" sz="120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5" name="Vrije v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4" name="Vrije v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24" name="Vrije v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2" name="Vrije v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5" name="Vrije v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Vrije v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Vrije v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Ge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Bedankt">
    <p:bg>
      <p:bgPr>
        <a:solidFill>
          <a:schemeClr val="bg1"/>
        </a:solidFill>
        <a:effectLst/>
      </p:bgPr>
    </p:bg>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nl-NL" dirty="0"/>
              <a:t>Hier afbeelding invoegen of slepen en neerzetten</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nl-NL" dirty="0"/>
              <a:t>Bedankt</a:t>
            </a:r>
          </a:p>
        </p:txBody>
      </p:sp>
      <p:sp>
        <p:nvSpPr>
          <p:cNvPr id="3" name="Subtitel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2494607" y="3684672"/>
            <a:ext cx="5282503" cy="1604172"/>
          </a:xfrm>
          <a:solidFill>
            <a:schemeClr val="tx1">
              <a:alpha val="90000"/>
            </a:schemeClr>
          </a:solidFill>
        </p:spPr>
        <p:txBody>
          <a:bodyPr lIns="216000" tIns="144000" rIns="576000" rtlCol="0"/>
          <a:lstStyle>
            <a:lvl1pPr marL="0" indent="0" algn="r">
              <a:buNone/>
              <a:defRPr sz="15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dirty="0"/>
              <a:t>Klik om de subtitelstijl van het model te bewerken</a:t>
            </a:r>
          </a:p>
        </p:txBody>
      </p:sp>
      <p:cxnSp>
        <p:nvCxnSpPr>
          <p:cNvPr id="5" name="Rechte verbindingslijn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jdelijke aanduiding voor tekst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nl-NL" dirty="0"/>
              <a:t>Telefoonnummer contactpersoon</a:t>
            </a:r>
          </a:p>
        </p:txBody>
      </p:sp>
      <p:sp>
        <p:nvSpPr>
          <p:cNvPr id="9" name="Tijdelijke aanduiding voor tekst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nl-NL" dirty="0"/>
              <a:t>E-mailadres of sociale media-handle</a:t>
            </a:r>
          </a:p>
        </p:txBody>
      </p:sp>
      <p:sp>
        <p:nvSpPr>
          <p:cNvPr id="8" name="Tijdelijke aanduiding voor afbeelding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nl-NL" dirty="0"/>
              <a:t>Logo</a:t>
            </a:r>
          </a:p>
        </p:txBody>
      </p:sp>
      <p:sp>
        <p:nvSpPr>
          <p:cNvPr id="10" name="Tijdelijke aanduiding voor tekst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nl-NL" dirty="0"/>
              <a:t>Websiteadres</a:t>
            </a:r>
          </a:p>
        </p:txBody>
      </p:sp>
    </p:spTree>
    <p:extLst>
      <p:ext uri="{BB962C8B-B14F-4D97-AF65-F5344CB8AC3E}">
        <p14:creationId xmlns:p14="http://schemas.microsoft.com/office/powerpoint/2010/main" val="130215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ote afbeelding en teks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3800" spc="-150">
                <a:solidFill>
                  <a:schemeClr val="bg1"/>
                </a:solidFill>
              </a:defRPr>
            </a:lvl1pPr>
          </a:lstStyle>
          <a:p>
            <a:pPr rtl="0"/>
            <a:r>
              <a:rPr lang="nl-NL" dirty="0"/>
              <a:t>Klikken om te bewerken </a:t>
            </a:r>
            <a:br>
              <a:rPr lang="nl-NL" dirty="0"/>
            </a:br>
            <a:r>
              <a:rPr lang="nl-NL" dirty="0"/>
              <a:t>Titelstijl van model</a:t>
            </a:r>
          </a:p>
        </p:txBody>
      </p:sp>
      <p:sp>
        <p:nvSpPr>
          <p:cNvPr id="3" name="Subtitel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dirty="0"/>
              <a:t>Klik om de subtitelstijl van het model te bewerken</a:t>
            </a:r>
          </a:p>
        </p:txBody>
      </p:sp>
      <p:sp>
        <p:nvSpPr>
          <p:cNvPr id="5" name="Tijdelijke aanduiding voor dianumm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nl-NL" smtClean="0"/>
              <a:pPr rtl="0"/>
              <a:t>‹nr.›</a:t>
            </a:fld>
            <a:endParaRPr lang="nl-NL" dirty="0"/>
          </a:p>
        </p:txBody>
      </p:sp>
      <p:sp>
        <p:nvSpPr>
          <p:cNvPr id="6" name="Tekstvak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nl-NL" sz="1200" dirty="0">
              <a:solidFill>
                <a:schemeClr val="tx1">
                  <a:lumMod val="75000"/>
                  <a:lumOff val="25000"/>
                </a:schemeClr>
              </a:solidFill>
              <a:latin typeface="+mn-lt"/>
            </a:endParaRPr>
          </a:p>
        </p:txBody>
      </p:sp>
      <p:sp>
        <p:nvSpPr>
          <p:cNvPr id="32" name="Tijdelijke aanduiding voor afbeelding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nl-NL" dirty="0"/>
              <a:t>Hier afbeelding invoegen of slepen en neerzetten</a:t>
            </a:r>
          </a:p>
        </p:txBody>
      </p:sp>
      <p:sp>
        <p:nvSpPr>
          <p:cNvPr id="16" name="Tijdelijke aanduiding voor inhoud 2">
            <a:extLst>
              <a:ext uri="{FF2B5EF4-FFF2-40B4-BE49-F238E27FC236}">
                <a16:creationId xmlns:a16="http://schemas.microsoft.com/office/drawing/2014/main" id="{ED5F0C9D-A08F-4539-BA26-61D24BBE6E9A}"/>
              </a:ext>
            </a:extLst>
          </p:cNvPr>
          <p:cNvSpPr>
            <a:spLocks noGrp="1"/>
          </p:cNvSpPr>
          <p:nvPr>
            <p:ph idx="15" hasCustomPrompt="1"/>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24" name="Vrije v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5" name="Vrije v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Vrije v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Vrije v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8" name="Vrije v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9" name="Vrije v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Vrije v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Vrije v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2" name="Vrije v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3" name="Vrije v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4" name="Vrije v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5" name="Vrije v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6" name="Vrije v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7" name="Vrije v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inhou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8" name="Tijdelijke aanduiding voor voettekst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9" name="Tijdelijke aanduiding voor dianumm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6" name="Tijdelijke aanduiding voor tekst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152525"/>
            <a:ext cx="5472113"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152000"/>
            <a:ext cx="3600450"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1" name="Tijdelijke aanduiding voor tekst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152000"/>
            <a:ext cx="3600450"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152525"/>
            <a:ext cx="2160588"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152525"/>
            <a:ext cx="2160588"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5" name="Tijdelijke aanduiding vo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148060"/>
            <a:ext cx="2160588"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7" name="Tijdelijke aanduiding voor tekst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152525"/>
            <a:ext cx="2160588"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sopsommingstekens">
    <p:spTree>
      <p:nvGrpSpPr>
        <p:cNvPr id="1" name=""/>
        <p:cNvGrpSpPr/>
        <p:nvPr/>
      </p:nvGrpSpPr>
      <p:grpSpPr>
        <a:xfrm>
          <a:off x="0" y="0"/>
          <a:ext cx="0" cy="0"/>
          <a:chOff x="0" y="0"/>
          <a:chExt cx="0" cy="0"/>
        </a:xfrm>
      </p:grpSpPr>
      <p:sp>
        <p:nvSpPr>
          <p:cNvPr id="28" name="Ova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9" name="Ova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Ova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Ova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9" name="Ova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nl-NL" dirty="0"/>
              <a:t>Beschrijving van opsommingsteken</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nl-NL" dirty="0"/>
              <a:t>Beschrijving van opsommingsteken</a:t>
            </a:r>
          </a:p>
        </p:txBody>
      </p:sp>
      <p:sp>
        <p:nvSpPr>
          <p:cNvPr id="15" name="Tijdelijke aanduiding vo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nl-NL" dirty="0"/>
              <a:t>Beschrijving van opsommingsteken</a:t>
            </a:r>
          </a:p>
        </p:txBody>
      </p:sp>
      <p:sp>
        <p:nvSpPr>
          <p:cNvPr id="17" name="Tijdelijke aanduiding voor tekst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nl-NL" dirty="0"/>
              <a:t>Beschrijving van opsommingsteken</a:t>
            </a:r>
          </a:p>
        </p:txBody>
      </p:sp>
      <p:sp>
        <p:nvSpPr>
          <p:cNvPr id="6" name="Tijdelijke aanduiding voor tekst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nl-NL" dirty="0"/>
              <a:t>Opsommingsteken 1</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nl-NL" dirty="0"/>
              <a:t>Opsommingsteken 2</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nl-NL" dirty="0"/>
              <a:t>Opsommingsteken 3</a:t>
            </a:r>
          </a:p>
        </p:txBody>
      </p:sp>
      <p:sp>
        <p:nvSpPr>
          <p:cNvPr id="16" name="Tijdelijke aanduiding voor tekst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nl-NL" dirty="0"/>
              <a:t>Opsommingsteken 4</a:t>
            </a:r>
          </a:p>
        </p:txBody>
      </p:sp>
      <p:sp>
        <p:nvSpPr>
          <p:cNvPr id="19" name="Tijdelijke aanduiding voor tekst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nl-NL" dirty="0"/>
              <a:t>Opsommingsteken 5</a:t>
            </a:r>
          </a:p>
        </p:txBody>
      </p:sp>
      <p:sp>
        <p:nvSpPr>
          <p:cNvPr id="21" name="Tijdelijke aanduiding voor tekst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nl-NL" dirty="0"/>
              <a:t>Beschrijving van opsommingsteken</a:t>
            </a:r>
          </a:p>
        </p:txBody>
      </p:sp>
      <p:sp>
        <p:nvSpPr>
          <p:cNvPr id="4" name="Tijdelijke aanduiding voor afbeelding 3">
            <a:extLst>
              <a:ext uri="{FF2B5EF4-FFF2-40B4-BE49-F238E27FC236}">
                <a16:creationId xmlns:a16="http://schemas.microsoft.com/office/drawing/2014/main" id="{B0B1F8F6-73A5-F142-8A28-094DA998B5F5}"/>
              </a:ext>
            </a:extLst>
          </p:cNvPr>
          <p:cNvSpPr>
            <a:spLocks noGrp="1"/>
          </p:cNvSpPr>
          <p:nvPr>
            <p:ph type="pic" sz="quarter" idx="27" hasCustomPrompt="1"/>
          </p:nvPr>
        </p:nvSpPr>
        <p:spPr>
          <a:xfrm>
            <a:off x="1012066" y="2358091"/>
            <a:ext cx="1002852" cy="854075"/>
          </a:xfrm>
        </p:spPr>
        <p:txBody>
          <a:bodyPr rtlCol="0"/>
          <a:lstStyle>
            <a:lvl1pPr marL="0" indent="0">
              <a:buNone/>
              <a:defRPr sz="1400"/>
            </a:lvl1pPr>
          </a:lstStyle>
          <a:p>
            <a:pPr rtl="0"/>
            <a:r>
              <a:rPr lang="nl-NL" dirty="0"/>
              <a:t>Klik op pictogram om afbeelding toe te voegen</a:t>
            </a:r>
          </a:p>
        </p:txBody>
      </p:sp>
      <p:sp>
        <p:nvSpPr>
          <p:cNvPr id="32" name="Tijdelijke aanduiding voor afbeelding 3">
            <a:extLst>
              <a:ext uri="{FF2B5EF4-FFF2-40B4-BE49-F238E27FC236}">
                <a16:creationId xmlns:a16="http://schemas.microsoft.com/office/drawing/2014/main" id="{F78A887E-89A6-244C-8AA4-484FE5358768}"/>
              </a:ext>
            </a:extLst>
          </p:cNvPr>
          <p:cNvSpPr>
            <a:spLocks noGrp="1"/>
          </p:cNvSpPr>
          <p:nvPr>
            <p:ph type="pic" sz="quarter" idx="28" hasCustomPrompt="1"/>
          </p:nvPr>
        </p:nvSpPr>
        <p:spPr>
          <a:xfrm>
            <a:off x="3305788" y="2358091"/>
            <a:ext cx="1002852" cy="854075"/>
          </a:xfrm>
        </p:spPr>
        <p:txBody>
          <a:bodyPr rtlCol="0"/>
          <a:lstStyle>
            <a:lvl1pPr marL="0" indent="0">
              <a:buNone/>
              <a:defRPr sz="1400"/>
            </a:lvl1pPr>
          </a:lstStyle>
          <a:p>
            <a:pPr rtl="0"/>
            <a:r>
              <a:rPr lang="nl-NL" dirty="0"/>
              <a:t>Klik op pictogram om afbeelding toe te voegen</a:t>
            </a:r>
          </a:p>
        </p:txBody>
      </p:sp>
      <p:sp>
        <p:nvSpPr>
          <p:cNvPr id="33" name="Tijdelijke aanduiding voor afbeelding 3">
            <a:extLst>
              <a:ext uri="{FF2B5EF4-FFF2-40B4-BE49-F238E27FC236}">
                <a16:creationId xmlns:a16="http://schemas.microsoft.com/office/drawing/2014/main" id="{52B18661-99A8-214A-A089-09F11F1EB5C4}"/>
              </a:ext>
            </a:extLst>
          </p:cNvPr>
          <p:cNvSpPr>
            <a:spLocks noGrp="1"/>
          </p:cNvSpPr>
          <p:nvPr>
            <p:ph type="pic" sz="quarter" idx="29" hasCustomPrompt="1"/>
          </p:nvPr>
        </p:nvSpPr>
        <p:spPr>
          <a:xfrm>
            <a:off x="5599510" y="2358091"/>
            <a:ext cx="1002852" cy="854075"/>
          </a:xfrm>
        </p:spPr>
        <p:txBody>
          <a:bodyPr rtlCol="0"/>
          <a:lstStyle>
            <a:lvl1pPr marL="0" indent="0">
              <a:buNone/>
              <a:defRPr sz="1400"/>
            </a:lvl1pPr>
          </a:lstStyle>
          <a:p>
            <a:pPr rtl="0"/>
            <a:r>
              <a:rPr lang="nl-NL" dirty="0"/>
              <a:t>Klik op pictogram om afbeelding toe te voegen</a:t>
            </a:r>
          </a:p>
        </p:txBody>
      </p:sp>
      <p:sp>
        <p:nvSpPr>
          <p:cNvPr id="34" name="Tijdelijke aanduiding voor afbeelding 3">
            <a:extLst>
              <a:ext uri="{FF2B5EF4-FFF2-40B4-BE49-F238E27FC236}">
                <a16:creationId xmlns:a16="http://schemas.microsoft.com/office/drawing/2014/main" id="{69D5F0B5-DE10-D646-9244-6B4289E7793E}"/>
              </a:ext>
            </a:extLst>
          </p:cNvPr>
          <p:cNvSpPr>
            <a:spLocks noGrp="1"/>
          </p:cNvSpPr>
          <p:nvPr>
            <p:ph type="pic" sz="quarter" idx="30" hasCustomPrompt="1"/>
          </p:nvPr>
        </p:nvSpPr>
        <p:spPr>
          <a:xfrm>
            <a:off x="7893232" y="2358091"/>
            <a:ext cx="1002852" cy="854075"/>
          </a:xfrm>
        </p:spPr>
        <p:txBody>
          <a:bodyPr rtlCol="0"/>
          <a:lstStyle>
            <a:lvl1pPr marL="0" indent="0">
              <a:buNone/>
              <a:defRPr sz="1400"/>
            </a:lvl1pPr>
          </a:lstStyle>
          <a:p>
            <a:pPr rtl="0"/>
            <a:r>
              <a:rPr lang="nl-NL" dirty="0"/>
              <a:t>Klik op pictogram om afbeelding toe te voegen</a:t>
            </a:r>
          </a:p>
        </p:txBody>
      </p:sp>
      <p:sp>
        <p:nvSpPr>
          <p:cNvPr id="35" name="Tijdelijke aanduiding voor afbeelding 3">
            <a:extLst>
              <a:ext uri="{FF2B5EF4-FFF2-40B4-BE49-F238E27FC236}">
                <a16:creationId xmlns:a16="http://schemas.microsoft.com/office/drawing/2014/main" id="{72B87CCD-6D17-844B-87EF-F8BC69D79B06}"/>
              </a:ext>
            </a:extLst>
          </p:cNvPr>
          <p:cNvSpPr>
            <a:spLocks noGrp="1"/>
          </p:cNvSpPr>
          <p:nvPr>
            <p:ph type="pic" sz="quarter" idx="31" hasCustomPrompt="1"/>
          </p:nvPr>
        </p:nvSpPr>
        <p:spPr>
          <a:xfrm>
            <a:off x="10186953" y="2358091"/>
            <a:ext cx="1002852" cy="854075"/>
          </a:xfrm>
        </p:spPr>
        <p:txBody>
          <a:bodyPr rtlCol="0"/>
          <a:lstStyle>
            <a:lvl1pPr marL="0" indent="0">
              <a:buNone/>
              <a:defRPr sz="1400"/>
            </a:lvl1pPr>
          </a:lstStyle>
          <a:p>
            <a:pPr rtl="0"/>
            <a:r>
              <a:rPr lang="nl-NL" dirty="0"/>
              <a:t>Klik op pictogram om afbeelding toe te voegen</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afbeeldingsopsommingstekens links">
    <p:spTree>
      <p:nvGrpSpPr>
        <p:cNvPr id="1" name=""/>
        <p:cNvGrpSpPr/>
        <p:nvPr/>
      </p:nvGrpSpPr>
      <p:grpSpPr>
        <a:xfrm>
          <a:off x="0" y="0"/>
          <a:ext cx="0" cy="0"/>
          <a:chOff x="0" y="0"/>
          <a:chExt cx="0" cy="0"/>
        </a:xfrm>
      </p:grpSpPr>
      <p:sp>
        <p:nvSpPr>
          <p:cNvPr id="20" name="Ova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2" name="Ova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Ova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Tijdelijke aanduiding voor afbeelding 3">
            <a:extLst>
              <a:ext uri="{FF2B5EF4-FFF2-40B4-BE49-F238E27FC236}">
                <a16:creationId xmlns:a16="http://schemas.microsoft.com/office/drawing/2014/main" id="{831AC394-0DDA-6F4A-B2D3-6D95CD866486}"/>
              </a:ext>
            </a:extLst>
          </p:cNvPr>
          <p:cNvSpPr>
            <a:spLocks noGrp="1"/>
          </p:cNvSpPr>
          <p:nvPr>
            <p:ph type="pic" sz="quarter" idx="27" hasCustomPrompt="1"/>
          </p:nvPr>
        </p:nvSpPr>
        <p:spPr>
          <a:xfrm>
            <a:off x="1015220" y="2358091"/>
            <a:ext cx="1022422" cy="854075"/>
          </a:xfrm>
        </p:spPr>
        <p:txBody>
          <a:bodyPr rtlCol="0"/>
          <a:lstStyle>
            <a:lvl1pPr marL="0" indent="0">
              <a:buNone/>
              <a:defRPr sz="1400"/>
            </a:lvl1pPr>
          </a:lstStyle>
          <a:p>
            <a:pPr rtl="0"/>
            <a:r>
              <a:rPr lang="nl-NL" dirty="0"/>
              <a:t>Klik op pictogram om afbeelding toe te voegen</a:t>
            </a:r>
          </a:p>
        </p:txBody>
      </p:sp>
      <p:sp>
        <p:nvSpPr>
          <p:cNvPr id="28" name="Tijdelijke aanduiding voor afbeelding 3">
            <a:extLst>
              <a:ext uri="{FF2B5EF4-FFF2-40B4-BE49-F238E27FC236}">
                <a16:creationId xmlns:a16="http://schemas.microsoft.com/office/drawing/2014/main" id="{B1A58D5B-A4BA-F446-90DA-1B6B207869A8}"/>
              </a:ext>
            </a:extLst>
          </p:cNvPr>
          <p:cNvSpPr>
            <a:spLocks noGrp="1"/>
          </p:cNvSpPr>
          <p:nvPr>
            <p:ph type="pic" sz="quarter" idx="28" hasCustomPrompt="1"/>
          </p:nvPr>
        </p:nvSpPr>
        <p:spPr>
          <a:xfrm>
            <a:off x="3308942" y="2358091"/>
            <a:ext cx="1022422" cy="854075"/>
          </a:xfrm>
        </p:spPr>
        <p:txBody>
          <a:bodyPr rtlCol="0"/>
          <a:lstStyle>
            <a:lvl1pPr marL="0" indent="0">
              <a:buNone/>
              <a:defRPr sz="1400"/>
            </a:lvl1pPr>
          </a:lstStyle>
          <a:p>
            <a:pPr rtl="0"/>
            <a:r>
              <a:rPr lang="nl-NL" dirty="0"/>
              <a:t>Klik op pictogram om afbeelding toe te voegen</a:t>
            </a:r>
          </a:p>
        </p:txBody>
      </p:sp>
      <p:sp>
        <p:nvSpPr>
          <p:cNvPr id="29" name="Tijdelijke aanduiding voor afbeelding 3">
            <a:extLst>
              <a:ext uri="{FF2B5EF4-FFF2-40B4-BE49-F238E27FC236}">
                <a16:creationId xmlns:a16="http://schemas.microsoft.com/office/drawing/2014/main" id="{7912C149-C249-1940-AF83-360853E78C26}"/>
              </a:ext>
            </a:extLst>
          </p:cNvPr>
          <p:cNvSpPr>
            <a:spLocks noGrp="1"/>
          </p:cNvSpPr>
          <p:nvPr>
            <p:ph type="pic" sz="quarter" idx="29" hasCustomPrompt="1"/>
          </p:nvPr>
        </p:nvSpPr>
        <p:spPr>
          <a:xfrm>
            <a:off x="5602664" y="2358091"/>
            <a:ext cx="1022422" cy="854075"/>
          </a:xfrm>
        </p:spPr>
        <p:txBody>
          <a:bodyPr rtlCol="0"/>
          <a:lstStyle>
            <a:lvl1pPr marL="0" indent="0">
              <a:buNone/>
              <a:defRPr sz="1400"/>
            </a:lvl1pPr>
          </a:lstStyle>
          <a:p>
            <a:pPr rtl="0"/>
            <a:r>
              <a:rPr lang="nl-NL" dirty="0"/>
              <a:t>Klik op pictogram om afbeelding toe te voegen</a:t>
            </a:r>
          </a:p>
        </p:txBody>
      </p:sp>
      <p:sp>
        <p:nvSpPr>
          <p:cNvPr id="42" name="Rechthoek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1" name="Tijdelijke aanduiding voor afbeelding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Hier afbeelding invoegen of slepen en neerzetten</a:t>
            </a:r>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nl-NL" dirty="0"/>
              <a:t>Beschrijving van opsommingsteken</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nl-NL" dirty="0"/>
              <a:t>Beschrijving van opsommingsteken</a:t>
            </a:r>
          </a:p>
        </p:txBody>
      </p:sp>
      <p:sp>
        <p:nvSpPr>
          <p:cNvPr id="6" name="Tijdelijke aanduiding voor tekst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nl-NL" dirty="0"/>
              <a:t>Opsommingsteken 1</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nl-NL" dirty="0"/>
              <a:t>Opsommingsteken 2</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nl-NL" dirty="0"/>
              <a:t>Opsommingsteken 3</a:t>
            </a:r>
          </a:p>
        </p:txBody>
      </p:sp>
      <p:sp>
        <p:nvSpPr>
          <p:cNvPr id="21" name="Tijdelijke aanduiding voor tekst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nl-NL" dirty="0"/>
              <a:t>Beschrijving van opsommingsteken</a:t>
            </a:r>
          </a:p>
        </p:txBody>
      </p:sp>
      <p:sp>
        <p:nvSpPr>
          <p:cNvPr id="51" name="Achthoek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2" name="Ova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53" name="Ova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4" name="Ova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55" name="Tijdelijke aanduiding voor dianumm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Achthoek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jdelijke aanduiding voor titel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nl-NL" dirty="0"/>
              <a:t>Klik om de titelstijl van het model te bewerken</a:t>
            </a:r>
          </a:p>
        </p:txBody>
      </p:sp>
      <p:sp>
        <p:nvSpPr>
          <p:cNvPr id="3" name="Tijdelijke aanduiding voor tekst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nl-NL" noProof="0" dirty="0"/>
              <a:t>Tekststijlen van het model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nl-NL" dirty="0"/>
              <a:t>Een voettekst toevoegen</a:t>
            </a:r>
          </a:p>
        </p:txBody>
      </p:sp>
      <p:sp>
        <p:nvSpPr>
          <p:cNvPr id="6" name="Tijdelijke aanduiding voor dianumm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nl-NL" smtClean="0"/>
              <a:pPr rtl="0"/>
              <a:t>‹nr.›</a:t>
            </a:fld>
            <a:endParaRPr lang="nl-NL" dirty="0"/>
          </a:p>
        </p:txBody>
      </p:sp>
      <p:sp>
        <p:nvSpPr>
          <p:cNvPr id="9" name="Ova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10" name="Ova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1" name="Tekstvak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nl-NL" sz="1200" dirty="0">
                <a:solidFill>
                  <a:schemeClr val="tx2"/>
                </a:solidFill>
                <a:latin typeface="+mj-lt"/>
              </a:rPr>
              <a:t>Uw logo of naam hier</a:t>
            </a:r>
          </a:p>
        </p:txBody>
      </p:sp>
      <p:sp>
        <p:nvSpPr>
          <p:cNvPr id="14" name="Ova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18" name="Rechthoek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9" name="Rechthoek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0" name="Rechthoek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1" name="Rechthoek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50"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 id="2147483681" r:id="rId22"/>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https://nos.nl/artikel/2249029-jeugd-is-gelukkig-houdt-van-een-drankje-en-gebruikt-minder-vaak-condo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www.youtube.com/embed/MkSBf_ecb_I" TargetMode="Externa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Tijdelijke aanduiding voor afbeelding 43" descr="Een close-up van een bloem&#10;&#10;Beschrijving gegenereerd met zeer hoog vertrouwen">
            <a:extLst>
              <a:ext uri="{FF2B5EF4-FFF2-40B4-BE49-F238E27FC236}">
                <a16:creationId xmlns:a16="http://schemas.microsoft.com/office/drawing/2014/main" id="{1583F255-AF13-4756-96C9-236AB3183BB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2" r="12"/>
          <a:stretch>
            <a:fillRect/>
          </a:stretch>
        </p:blipFill>
        <p:spPr/>
      </p:pic>
      <p:sp>
        <p:nvSpPr>
          <p:cNvPr id="6" name="Titel 5">
            <a:extLst>
              <a:ext uri="{FF2B5EF4-FFF2-40B4-BE49-F238E27FC236}">
                <a16:creationId xmlns:a16="http://schemas.microsoft.com/office/drawing/2014/main" id="{2E3EA56B-BEB0-4656-A20B-D15F03B7ACA1}"/>
              </a:ext>
            </a:extLst>
          </p:cNvPr>
          <p:cNvSpPr>
            <a:spLocks noGrp="1"/>
          </p:cNvSpPr>
          <p:nvPr>
            <p:ph type="ctrTitle"/>
          </p:nvPr>
        </p:nvSpPr>
        <p:spPr/>
        <p:txBody>
          <a:bodyPr rtlCol="0"/>
          <a:lstStyle/>
          <a:p>
            <a:pPr rtl="0"/>
            <a:r>
              <a:rPr lang="nl-NL" sz="4200" dirty="0"/>
              <a:t>Geluk</a:t>
            </a:r>
          </a:p>
        </p:txBody>
      </p:sp>
      <p:cxnSp>
        <p:nvCxnSpPr>
          <p:cNvPr id="15" name="Rechte verbindingslijn 14" descr="Scheidingslijn">
            <a:extLst>
              <a:ext uri="{FF2B5EF4-FFF2-40B4-BE49-F238E27FC236}">
                <a16:creationId xmlns:a16="http://schemas.microsoft.com/office/drawing/2014/main" id="{E99227BA-E7FE-418C-A9C9-21C49E9DFD38}"/>
              </a:ext>
              <a:ext uri="{C183D7F6-B498-43B3-948B-1728B52AA6E4}">
                <adec:decorative xmlns:adec="http://schemas.microsoft.com/office/drawing/2017/decorative" val="1"/>
              </a:ext>
            </a:extLst>
          </p:cNvPr>
          <p:cNvCxnSpPr>
            <a:cxnSpLocks/>
          </p:cNvCxnSpPr>
          <p:nvPr/>
        </p:nvCxnSpPr>
        <p:spPr>
          <a:xfrm>
            <a:off x="7777113" y="2407072"/>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ubtitel 6">
            <a:extLst>
              <a:ext uri="{FF2B5EF4-FFF2-40B4-BE49-F238E27FC236}">
                <a16:creationId xmlns:a16="http://schemas.microsoft.com/office/drawing/2014/main" id="{DA0FE6D5-D475-4CBB-A6C2-E3D991A36891}"/>
              </a:ext>
            </a:extLst>
          </p:cNvPr>
          <p:cNvSpPr>
            <a:spLocks noGrp="1"/>
          </p:cNvSpPr>
          <p:nvPr>
            <p:ph type="subTitle" idx="1"/>
          </p:nvPr>
        </p:nvSpPr>
        <p:spPr/>
        <p:txBody>
          <a:bodyPr rtlCol="0"/>
          <a:lstStyle/>
          <a:p>
            <a:pPr rtl="0"/>
            <a:r>
              <a:rPr lang="nl-NL" dirty="0"/>
              <a:t>Burgerschap</a:t>
            </a:r>
          </a:p>
          <a:p>
            <a:pPr rtl="0"/>
            <a:r>
              <a:rPr lang="nl-NL" dirty="0"/>
              <a:t>Dimensie Vitaal</a:t>
            </a:r>
          </a:p>
        </p:txBody>
      </p:sp>
      <p:pic>
        <p:nvPicPr>
          <p:cNvPr id="5" name="Tijdelijke aanduiding voor afbeelding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3597" b="13597"/>
          <a:stretch>
            <a:fillRect/>
          </a:stretch>
        </p:blipFill>
        <p:spPr>
          <a:xfrm>
            <a:off x="8065169" y="2605123"/>
            <a:ext cx="1344168" cy="704088"/>
          </a:xfrm>
        </p:spPr>
      </p:pic>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Tijdelijke aanduiding voor afbeelding 104" descr="Afbeelding van tijdelijke aanduiding">
            <a:extLst>
              <a:ext uri="{FF2B5EF4-FFF2-40B4-BE49-F238E27FC236}">
                <a16:creationId xmlns:a16="http://schemas.microsoft.com/office/drawing/2014/main" id="{9CF9A97B-8C9E-410A-A1D7-238293088B5A}"/>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l="13" r="13"/>
          <a:stretch>
            <a:fillRect/>
          </a:stretch>
        </p:blipFill>
        <p:spPr/>
      </p:pic>
      <p:sp>
        <p:nvSpPr>
          <p:cNvPr id="2" name="Titel 1">
            <a:extLst>
              <a:ext uri="{FF2B5EF4-FFF2-40B4-BE49-F238E27FC236}">
                <a16:creationId xmlns:a16="http://schemas.microsoft.com/office/drawing/2014/main" id="{352D215A-7D9D-4B71-81A1-3220FCFE316C}"/>
              </a:ext>
            </a:extLst>
          </p:cNvPr>
          <p:cNvSpPr>
            <a:spLocks noGrp="1"/>
          </p:cNvSpPr>
          <p:nvPr>
            <p:ph type="title"/>
          </p:nvPr>
        </p:nvSpPr>
        <p:spPr/>
        <p:txBody>
          <a:bodyPr rtlCol="0"/>
          <a:lstStyle/>
          <a:p>
            <a:pPr rtl="0"/>
            <a:r>
              <a:rPr lang="nl-NL" dirty="0"/>
              <a:t>Voorwaardelijk geluk?</a:t>
            </a:r>
          </a:p>
        </p:txBody>
      </p:sp>
      <p:pic>
        <p:nvPicPr>
          <p:cNvPr id="71" name="Tijdelijke aanduiding voor afbeelding 70" descr="koppeling">
            <a:extLst>
              <a:ext uri="{FF2B5EF4-FFF2-40B4-BE49-F238E27FC236}">
                <a16:creationId xmlns:a16="http://schemas.microsoft.com/office/drawing/2014/main" id="{E5542F6D-CB05-1E49-9D10-41D51547FB68}"/>
              </a:ext>
            </a:extLst>
          </p:cNvPr>
          <p:cNvPicPr>
            <a:picLocks noGrp="1" noChangeAspect="1"/>
          </p:cNvPicPr>
          <p:nvPr>
            <p:ph type="pic" sz="quarter" idx="32"/>
          </p:nvPr>
        </p:nvPicPr>
        <p:blipFill>
          <a:blip r:embed="rId4">
            <a:extLst>
              <a:ext uri="{96DAC541-7B7A-43D3-8B79-37D633B846F1}">
                <asvg:svgBlip xmlns:asvg="http://schemas.microsoft.com/office/drawing/2016/SVG/main" r:embed="rId5"/>
              </a:ext>
            </a:extLst>
          </a:blip>
          <a:srcRect/>
          <a:stretch>
            <a:fillRect/>
          </a:stretch>
        </p:blipFill>
        <p:spPr/>
      </p:pic>
      <p:sp>
        <p:nvSpPr>
          <p:cNvPr id="8" name="Tijdelijke aanduiding voor tekst 7">
            <a:extLst>
              <a:ext uri="{FF2B5EF4-FFF2-40B4-BE49-F238E27FC236}">
                <a16:creationId xmlns:a16="http://schemas.microsoft.com/office/drawing/2014/main" id="{E6971D8C-ECC5-4EDD-AC10-DDF4CA7E9DC3}"/>
              </a:ext>
            </a:extLst>
          </p:cNvPr>
          <p:cNvSpPr>
            <a:spLocks noGrp="1"/>
          </p:cNvSpPr>
          <p:nvPr>
            <p:ph type="body" sz="quarter" idx="16"/>
          </p:nvPr>
        </p:nvSpPr>
        <p:spPr>
          <a:xfrm>
            <a:off x="8768283" y="1369128"/>
            <a:ext cx="3002400" cy="432000"/>
          </a:xfrm>
        </p:spPr>
        <p:txBody>
          <a:bodyPr rtlCol="0"/>
          <a:lstStyle/>
          <a:p>
            <a:pPr rtl="0"/>
            <a:r>
              <a:rPr lang="nl-NL" dirty="0"/>
              <a:t>Maakt geld gelukkig?</a:t>
            </a:r>
          </a:p>
        </p:txBody>
      </p:sp>
      <p:sp>
        <p:nvSpPr>
          <p:cNvPr id="78" name="Tijdelijke aanduiding voor tekst 12">
            <a:extLst>
              <a:ext uri="{FF2B5EF4-FFF2-40B4-BE49-F238E27FC236}">
                <a16:creationId xmlns:a16="http://schemas.microsoft.com/office/drawing/2014/main" id="{B9366D2C-DAC9-484E-BC91-EFDB13FDA0EE}"/>
              </a:ext>
            </a:extLst>
          </p:cNvPr>
          <p:cNvSpPr>
            <a:spLocks noGrp="1"/>
          </p:cNvSpPr>
          <p:nvPr>
            <p:ph type="body" sz="quarter" idx="21"/>
          </p:nvPr>
        </p:nvSpPr>
        <p:spPr>
          <a:xfrm>
            <a:off x="8768283" y="1694262"/>
            <a:ext cx="2378687" cy="720000"/>
          </a:xfrm>
        </p:spPr>
        <p:txBody>
          <a:bodyPr rtlCol="0"/>
          <a:lstStyle/>
          <a:p>
            <a:pPr rtl="0"/>
            <a:r>
              <a:rPr lang="nl-NL" dirty="0"/>
              <a:t>Waarom wel of niet?</a:t>
            </a:r>
            <a:br>
              <a:rPr lang="nl-NL" dirty="0"/>
            </a:br>
            <a:endParaRPr lang="nl-NL" dirty="0"/>
          </a:p>
        </p:txBody>
      </p:sp>
      <p:cxnSp>
        <p:nvCxnSpPr>
          <p:cNvPr id="79" name="Rechte verbindingslijn 78" descr="Eerste scheidingslijn op dia">
            <a:extLst>
              <a:ext uri="{FF2B5EF4-FFF2-40B4-BE49-F238E27FC236}">
                <a16:creationId xmlns:a16="http://schemas.microsoft.com/office/drawing/2014/main" id="{9A78A0D0-CF23-497E-A110-B0666F32E559}"/>
              </a:ext>
              <a:ext uri="{C183D7F6-B498-43B3-948B-1728B52AA6E4}">
                <adec:decorative xmlns:adec="http://schemas.microsoft.com/office/drawing/2017/decorative" val="1"/>
              </a:ext>
            </a:extLst>
          </p:cNvPr>
          <p:cNvCxnSpPr>
            <a:cxnSpLocks/>
          </p:cNvCxnSpPr>
          <p:nvPr/>
        </p:nvCxnSpPr>
        <p:spPr>
          <a:xfrm flipH="1">
            <a:off x="8768283"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3" name="Tijdelijke aanduiding voor afbeelding 72" descr="verzenden">
            <a:extLst>
              <a:ext uri="{FF2B5EF4-FFF2-40B4-BE49-F238E27FC236}">
                <a16:creationId xmlns:a16="http://schemas.microsoft.com/office/drawing/2014/main" id="{434488A9-1494-5A4A-9B81-A4830C2F8568}"/>
              </a:ext>
            </a:extLst>
          </p:cNvPr>
          <p:cNvPicPr>
            <a:picLocks noGrp="1" noChangeAspect="1"/>
          </p:cNvPicPr>
          <p:nvPr>
            <p:ph type="pic" sz="quarter" idx="31"/>
          </p:nvPr>
        </p:nvPicPr>
        <p:blipFill>
          <a:blip r:embed="rId6">
            <a:extLst>
              <a:ext uri="{96DAC541-7B7A-43D3-8B79-37D633B846F1}">
                <asvg:svgBlip xmlns:asvg="http://schemas.microsoft.com/office/drawing/2016/SVG/main" r:embed="rId7"/>
              </a:ext>
            </a:extLst>
          </a:blip>
          <a:srcRect t="115" b="115"/>
          <a:stretch>
            <a:fillRect/>
          </a:stretch>
        </p:blipFill>
        <p:spPr/>
      </p:pic>
      <p:sp>
        <p:nvSpPr>
          <p:cNvPr id="9" name="Tijdelijke aanduiding voor tekst 8">
            <a:extLst>
              <a:ext uri="{FF2B5EF4-FFF2-40B4-BE49-F238E27FC236}">
                <a16:creationId xmlns:a16="http://schemas.microsoft.com/office/drawing/2014/main" id="{A6E9F776-E542-4D93-851A-A3A10F6D2A7D}"/>
              </a:ext>
            </a:extLst>
          </p:cNvPr>
          <p:cNvSpPr>
            <a:spLocks noGrp="1"/>
          </p:cNvSpPr>
          <p:nvPr>
            <p:ph type="body" sz="quarter" idx="17"/>
          </p:nvPr>
        </p:nvSpPr>
        <p:spPr>
          <a:xfrm>
            <a:off x="8768283" y="2933764"/>
            <a:ext cx="2635839" cy="432000"/>
          </a:xfrm>
        </p:spPr>
        <p:txBody>
          <a:bodyPr rtlCol="0"/>
          <a:lstStyle/>
          <a:p>
            <a:pPr rtl="0"/>
            <a:r>
              <a:rPr lang="nl-NL" dirty="0"/>
              <a:t>Maakt liefde gelukkig?</a:t>
            </a:r>
          </a:p>
        </p:txBody>
      </p:sp>
      <p:cxnSp>
        <p:nvCxnSpPr>
          <p:cNvPr id="80" name="Rechte verbindingslijn 79" descr="Tweede scheidingslijn op dia">
            <a:extLst>
              <a:ext uri="{FF2B5EF4-FFF2-40B4-BE49-F238E27FC236}">
                <a16:creationId xmlns:a16="http://schemas.microsoft.com/office/drawing/2014/main" id="{71E28D1F-12FD-4E24-882A-D2517290382F}"/>
              </a:ext>
              <a:ext uri="{C183D7F6-B498-43B3-948B-1728B52AA6E4}">
                <adec:decorative xmlns:adec="http://schemas.microsoft.com/office/drawing/2017/decorative" val="1"/>
              </a:ext>
            </a:extLst>
          </p:cNvPr>
          <p:cNvCxnSpPr>
            <a:cxnSpLocks/>
          </p:cNvCxnSpPr>
          <p:nvPr/>
        </p:nvCxnSpPr>
        <p:spPr>
          <a:xfrm flipH="1">
            <a:off x="8768283" y="4296605"/>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5" name="Tijdelijke aanduiding voor afbeelding 74" descr="netwerk">
            <a:extLst>
              <a:ext uri="{FF2B5EF4-FFF2-40B4-BE49-F238E27FC236}">
                <a16:creationId xmlns:a16="http://schemas.microsoft.com/office/drawing/2014/main" id="{2259C1B6-6592-CA47-8223-67E45CA2A8CB}"/>
              </a:ext>
            </a:extLst>
          </p:cNvPr>
          <p:cNvPicPr>
            <a:picLocks noGrp="1" noChangeAspect="1"/>
          </p:cNvPicPr>
          <p:nvPr>
            <p:ph type="pic" sz="quarter" idx="30"/>
          </p:nvPr>
        </p:nvPicPr>
        <p:blipFill>
          <a:blip r:embed="rId8">
            <a:extLst>
              <a:ext uri="{96DAC541-7B7A-43D3-8B79-37D633B846F1}">
                <asvg:svgBlip xmlns:asvg="http://schemas.microsoft.com/office/drawing/2016/SVG/main" r:embed="rId9"/>
              </a:ext>
            </a:extLst>
          </a:blip>
          <a:srcRect/>
          <a:stretch>
            <a:fillRect/>
          </a:stretch>
        </p:blipFill>
        <p:spPr/>
      </p:pic>
      <p:sp>
        <p:nvSpPr>
          <p:cNvPr id="10" name="Tijdelijke aanduiding voor tekst 9">
            <a:extLst>
              <a:ext uri="{FF2B5EF4-FFF2-40B4-BE49-F238E27FC236}">
                <a16:creationId xmlns:a16="http://schemas.microsoft.com/office/drawing/2014/main" id="{CE222CAE-9234-4B0E-90FC-584C469313C6}"/>
              </a:ext>
            </a:extLst>
          </p:cNvPr>
          <p:cNvSpPr>
            <a:spLocks noGrp="1"/>
          </p:cNvSpPr>
          <p:nvPr>
            <p:ph type="body" sz="quarter" idx="18"/>
          </p:nvPr>
        </p:nvSpPr>
        <p:spPr>
          <a:xfrm>
            <a:off x="8768283" y="4498400"/>
            <a:ext cx="3002400" cy="432000"/>
          </a:xfrm>
        </p:spPr>
        <p:txBody>
          <a:bodyPr rtlCol="0"/>
          <a:lstStyle/>
          <a:p>
            <a:pPr rtl="0"/>
            <a:r>
              <a:rPr lang="nl-NL" dirty="0"/>
              <a:t>Maakt succes gelukkig?</a:t>
            </a:r>
          </a:p>
        </p:txBody>
      </p:sp>
      <p:sp>
        <p:nvSpPr>
          <p:cNvPr id="77" name="Tijdelijke aanduiding voor tekst 4">
            <a:extLst>
              <a:ext uri="{FF2B5EF4-FFF2-40B4-BE49-F238E27FC236}">
                <a16:creationId xmlns:a16="http://schemas.microsoft.com/office/drawing/2014/main" id="{428D8FC0-4DC8-7F4A-AA1F-F12F19656FDD}"/>
              </a:ext>
            </a:extLst>
          </p:cNvPr>
          <p:cNvSpPr>
            <a:spLocks noGrp="1"/>
          </p:cNvSpPr>
          <p:nvPr>
            <p:ph type="body" sz="quarter" idx="13"/>
          </p:nvPr>
        </p:nvSpPr>
        <p:spPr>
          <a:xfrm>
            <a:off x="8768283" y="4866629"/>
            <a:ext cx="2001317" cy="720000"/>
          </a:xfrm>
        </p:spPr>
        <p:txBody>
          <a:bodyPr rtlCol="0"/>
          <a:lstStyle/>
          <a:p>
            <a:pPr rtl="0"/>
            <a:r>
              <a:rPr lang="nl-NL" dirty="0"/>
              <a:t>Waarom wel of niet?</a:t>
            </a:r>
          </a:p>
        </p:txBody>
      </p:sp>
      <p:sp>
        <p:nvSpPr>
          <p:cNvPr id="3" name="Tijdelijke aanduiding voor dianummer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nl-NL" smtClean="0"/>
              <a:pPr rtl="0"/>
              <a:t>10</a:t>
            </a:fld>
            <a:endParaRPr lang="nl-NL" dirty="0"/>
          </a:p>
        </p:txBody>
      </p:sp>
      <p:sp>
        <p:nvSpPr>
          <p:cNvPr id="4" name="Tijdelijke aanduiding voor tekst 3"/>
          <p:cNvSpPr>
            <a:spLocks noGrp="1"/>
          </p:cNvSpPr>
          <p:nvPr>
            <p:ph type="body" sz="quarter" idx="12"/>
          </p:nvPr>
        </p:nvSpPr>
        <p:spPr/>
        <p:txBody>
          <a:bodyPr/>
          <a:lstStyle/>
          <a:p>
            <a:r>
              <a:rPr lang="nl-NL" dirty="0"/>
              <a:t>Waarom wel of niet?</a:t>
            </a:r>
            <a:endParaRPr lang="en-US" dirty="0"/>
          </a:p>
        </p:txBody>
      </p:sp>
    </p:spTree>
    <p:extLst>
      <p:ext uri="{BB962C8B-B14F-4D97-AF65-F5344CB8AC3E}">
        <p14:creationId xmlns:p14="http://schemas.microsoft.com/office/powerpoint/2010/main" val="252086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8F35FE5-0290-47F2-B7E6-3CC40E48D781}"/>
              </a:ext>
            </a:extLst>
          </p:cNvPr>
          <p:cNvSpPr>
            <a:spLocks noGrp="1"/>
          </p:cNvSpPr>
          <p:nvPr>
            <p:ph type="title"/>
          </p:nvPr>
        </p:nvSpPr>
        <p:spPr/>
        <p:txBody>
          <a:bodyPr rtlCol="0"/>
          <a:lstStyle/>
          <a:p>
            <a:pPr rtl="0"/>
            <a:r>
              <a:rPr lang="nl-NL" dirty="0"/>
              <a:t>Opdracht</a:t>
            </a:r>
          </a:p>
        </p:txBody>
      </p:sp>
      <p:sp>
        <p:nvSpPr>
          <p:cNvPr id="8" name="Tijdelijke aanduiding voor inhoud 7">
            <a:extLst>
              <a:ext uri="{FF2B5EF4-FFF2-40B4-BE49-F238E27FC236}">
                <a16:creationId xmlns:a16="http://schemas.microsoft.com/office/drawing/2014/main" id="{841DD5B3-8651-4B9B-A7E5-6560B2FD9D31}"/>
              </a:ext>
            </a:extLst>
          </p:cNvPr>
          <p:cNvSpPr>
            <a:spLocks noGrp="1"/>
          </p:cNvSpPr>
          <p:nvPr>
            <p:ph idx="1"/>
          </p:nvPr>
        </p:nvSpPr>
        <p:spPr/>
        <p:txBody>
          <a:bodyPr rtlCol="0"/>
          <a:lstStyle/>
          <a:p>
            <a:pPr rtl="0"/>
            <a:r>
              <a:rPr lang="nl-NL" dirty="0"/>
              <a:t>Maak een top 10 wat voor jou het meest van belang is om je gelukkig te voelen</a:t>
            </a:r>
          </a:p>
        </p:txBody>
      </p:sp>
      <p:pic>
        <p:nvPicPr>
          <p:cNvPr id="24" name="Tijdelijke aanduiding voor afbeelding 23" descr="Een close-up van een bloem&#10;&#10;Beschrijving gegenereerd met zeer hoog vertrouwen">
            <a:extLst>
              <a:ext uri="{FF2B5EF4-FFF2-40B4-BE49-F238E27FC236}">
                <a16:creationId xmlns:a16="http://schemas.microsoft.com/office/drawing/2014/main" id="{0ED97842-6676-4F84-821B-4640F5BEECCE}"/>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092796" y="1376357"/>
            <a:ext cx="6333545" cy="4379625"/>
          </a:xfrm>
        </p:spPr>
      </p:pic>
      <p:sp>
        <p:nvSpPr>
          <p:cNvPr id="4" name="Tijdelijke aanduiding voor dianummer 3">
            <a:extLst>
              <a:ext uri="{FF2B5EF4-FFF2-40B4-BE49-F238E27FC236}">
                <a16:creationId xmlns:a16="http://schemas.microsoft.com/office/drawing/2014/main" id="{48AB8A96-4ECB-445D-90F1-4C7E558D2A8A}"/>
              </a:ext>
            </a:extLst>
          </p:cNvPr>
          <p:cNvSpPr>
            <a:spLocks noGrp="1"/>
          </p:cNvSpPr>
          <p:nvPr>
            <p:ph type="sldNum" sz="quarter" idx="11"/>
          </p:nvPr>
        </p:nvSpPr>
        <p:spPr/>
        <p:txBody>
          <a:bodyPr rtlCol="0"/>
          <a:lstStyle/>
          <a:p>
            <a:pPr rtl="0"/>
            <a:fld id="{19B51A1E-902D-48AF-9020-955120F399B6}" type="slidenum">
              <a:rPr lang="nl-NL" smtClean="0"/>
              <a:pPr rtl="0"/>
              <a:t>11</a:t>
            </a:fld>
            <a:endParaRPr lang="nl-NL" dirty="0"/>
          </a:p>
        </p:txBody>
      </p:sp>
    </p:spTree>
    <p:extLst>
      <p:ext uri="{BB962C8B-B14F-4D97-AF65-F5344CB8AC3E}">
        <p14:creationId xmlns:p14="http://schemas.microsoft.com/office/powerpoint/2010/main" val="379737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6EB30-A37F-A8B6-A999-8F272DEBAE91}"/>
              </a:ext>
            </a:extLst>
          </p:cNvPr>
          <p:cNvSpPr>
            <a:spLocks noGrp="1"/>
          </p:cNvSpPr>
          <p:nvPr>
            <p:ph type="ctrTitle"/>
          </p:nvPr>
        </p:nvSpPr>
        <p:spPr/>
        <p:txBody>
          <a:bodyPr/>
          <a:lstStyle/>
          <a:p>
            <a:r>
              <a:rPr lang="nl-NL" dirty="0"/>
              <a:t>Theorie</a:t>
            </a:r>
          </a:p>
        </p:txBody>
      </p:sp>
      <p:sp>
        <p:nvSpPr>
          <p:cNvPr id="3" name="Ondertitel 2">
            <a:extLst>
              <a:ext uri="{FF2B5EF4-FFF2-40B4-BE49-F238E27FC236}">
                <a16:creationId xmlns:a16="http://schemas.microsoft.com/office/drawing/2014/main" id="{6392702E-6319-CA8A-621E-8AD45230D96A}"/>
              </a:ext>
            </a:extLst>
          </p:cNvPr>
          <p:cNvSpPr>
            <a:spLocks noGrp="1"/>
          </p:cNvSpPr>
          <p:nvPr>
            <p:ph type="subTitle" idx="1"/>
          </p:nvPr>
        </p:nvSpPr>
        <p:spPr/>
        <p:txBody>
          <a:bodyPr/>
          <a:lstStyle/>
          <a:p>
            <a:r>
              <a:rPr lang="nl-NL" dirty="0"/>
              <a:t>Uit wetenschappelijk onderzoek blijkt….</a:t>
            </a:r>
          </a:p>
        </p:txBody>
      </p:sp>
      <p:sp>
        <p:nvSpPr>
          <p:cNvPr id="4" name="Tijdelijke aanduiding voor dianummer 3">
            <a:extLst>
              <a:ext uri="{FF2B5EF4-FFF2-40B4-BE49-F238E27FC236}">
                <a16:creationId xmlns:a16="http://schemas.microsoft.com/office/drawing/2014/main" id="{361DEBFC-7E9F-C484-BE6F-A6E8D4A35D59}"/>
              </a:ext>
            </a:extLst>
          </p:cNvPr>
          <p:cNvSpPr>
            <a:spLocks noGrp="1"/>
          </p:cNvSpPr>
          <p:nvPr>
            <p:ph type="sldNum" sz="quarter" idx="14"/>
          </p:nvPr>
        </p:nvSpPr>
        <p:spPr/>
        <p:txBody>
          <a:bodyPr/>
          <a:lstStyle/>
          <a:p>
            <a:pPr rtl="0"/>
            <a:fld id="{19B51A1E-902D-48AF-9020-955120F399B6}" type="slidenum">
              <a:rPr lang="nl-NL" smtClean="0"/>
              <a:pPr rtl="0"/>
              <a:t>12</a:t>
            </a:fld>
            <a:endParaRPr lang="nl-NL" dirty="0"/>
          </a:p>
        </p:txBody>
      </p:sp>
      <p:pic>
        <p:nvPicPr>
          <p:cNvPr id="8" name="Tijdelijke aanduiding voor afbeelding 7" descr="Man die lacht">
            <a:extLst>
              <a:ext uri="{FF2B5EF4-FFF2-40B4-BE49-F238E27FC236}">
                <a16:creationId xmlns:a16="http://schemas.microsoft.com/office/drawing/2014/main" id="{FAFE5CA7-ACC3-9087-1E24-A5F40551AC08}"/>
              </a:ext>
            </a:extLst>
          </p:cNvPr>
          <p:cNvPicPr>
            <a:picLocks noGrp="1" noChangeAspect="1"/>
          </p:cNvPicPr>
          <p:nvPr>
            <p:ph type="pic" sz="quarter" idx="12"/>
          </p:nvPr>
        </p:nvPicPr>
        <p:blipFill>
          <a:blip r:embed="rId2"/>
          <a:srcRect t="7201" b="7201"/>
          <a:stretch>
            <a:fillRect/>
          </a:stretch>
        </p:blipFill>
        <p:spPr/>
      </p:pic>
      <p:sp>
        <p:nvSpPr>
          <p:cNvPr id="6" name="Tijdelijke aanduiding voor inhoud 5">
            <a:extLst>
              <a:ext uri="{FF2B5EF4-FFF2-40B4-BE49-F238E27FC236}">
                <a16:creationId xmlns:a16="http://schemas.microsoft.com/office/drawing/2014/main" id="{5C51EF50-41C9-35C5-63CF-91A9E1BA4480}"/>
              </a:ext>
            </a:extLst>
          </p:cNvPr>
          <p:cNvSpPr>
            <a:spLocks noGrp="1"/>
          </p:cNvSpPr>
          <p:nvPr>
            <p:ph idx="15"/>
          </p:nvPr>
        </p:nvSpPr>
        <p:spPr>
          <a:xfrm>
            <a:off x="6464300" y="1151999"/>
            <a:ext cx="5307700" cy="5282667"/>
          </a:xfrm>
        </p:spPr>
        <p:txBody>
          <a:bodyPr/>
          <a:lstStyle/>
          <a:p>
            <a:pPr marL="285750" indent="-285750">
              <a:buFont typeface="Wingdings" panose="05000000000000000000" pitchFamily="2" charset="2"/>
              <a:buChar char="v"/>
            </a:pPr>
            <a:r>
              <a:rPr lang="nl-NL" sz="1800" dirty="0"/>
              <a:t>Dankbaarheid </a:t>
            </a:r>
          </a:p>
          <a:p>
            <a:pPr marL="285750" indent="-285750">
              <a:buFont typeface="Wingdings" panose="05000000000000000000" pitchFamily="2" charset="2"/>
              <a:buChar char="v"/>
            </a:pPr>
            <a:r>
              <a:rPr lang="nl-NL" sz="1800" dirty="0" err="1"/>
              <a:t>Positiviteit</a:t>
            </a:r>
            <a:r>
              <a:rPr lang="nl-NL" sz="1800" dirty="0"/>
              <a:t> </a:t>
            </a:r>
          </a:p>
          <a:p>
            <a:pPr marL="285750" indent="-285750">
              <a:buFont typeface="Wingdings" panose="05000000000000000000" pitchFamily="2" charset="2"/>
              <a:buChar char="v"/>
            </a:pPr>
            <a:r>
              <a:rPr lang="nl-NL" sz="1800" dirty="0"/>
              <a:t>Fijne relaties met anderen</a:t>
            </a:r>
          </a:p>
          <a:p>
            <a:pPr marL="285750" indent="-285750">
              <a:buFont typeface="Wingdings" panose="05000000000000000000" pitchFamily="2" charset="2"/>
              <a:buChar char="v"/>
            </a:pPr>
            <a:r>
              <a:rPr lang="nl-NL" sz="1800" dirty="0"/>
              <a:t>Geven/vriendelijk zijn </a:t>
            </a:r>
          </a:p>
          <a:p>
            <a:pPr marL="285750" indent="-285750">
              <a:buFont typeface="Wingdings" panose="05000000000000000000" pitchFamily="2" charset="2"/>
              <a:buChar char="v"/>
            </a:pPr>
            <a:r>
              <a:rPr lang="nl-NL" sz="1800" dirty="0"/>
              <a:t>Flow / helemaal op kunnen gaan in een taak </a:t>
            </a:r>
          </a:p>
          <a:p>
            <a:pPr marL="285750" indent="-285750">
              <a:buFont typeface="Wingdings" panose="05000000000000000000" pitchFamily="2" charset="2"/>
              <a:buChar char="v"/>
            </a:pPr>
            <a:r>
              <a:rPr lang="nl-NL" sz="1800" dirty="0"/>
              <a:t>Meditatie/yoga/spiritualiteit </a:t>
            </a:r>
          </a:p>
          <a:p>
            <a:pPr marL="285750" indent="-285750">
              <a:buFont typeface="Wingdings" panose="05000000000000000000" pitchFamily="2" charset="2"/>
              <a:buChar char="v"/>
            </a:pPr>
            <a:r>
              <a:rPr lang="nl-NL" sz="1800" dirty="0"/>
              <a:t>Zingeving/ Van betekenis kunnen zijn</a:t>
            </a:r>
          </a:p>
          <a:p>
            <a:pPr marL="285750" indent="-285750">
              <a:buFont typeface="Wingdings" panose="05000000000000000000" pitchFamily="2" charset="2"/>
              <a:buChar char="v"/>
            </a:pPr>
            <a:r>
              <a:rPr lang="nl-NL" sz="1800" dirty="0"/>
              <a:t>Beweging/sport/gezond eten</a:t>
            </a:r>
          </a:p>
          <a:p>
            <a:pPr marL="285750" indent="-285750">
              <a:buFont typeface="Wingdings" panose="05000000000000000000" pitchFamily="2" charset="2"/>
              <a:buChar char="v"/>
            </a:pPr>
            <a:r>
              <a:rPr lang="nl-NL" sz="1800" dirty="0"/>
              <a:t>Weten waar je goed in bent/zelfvertrouwen</a:t>
            </a:r>
          </a:p>
          <a:p>
            <a:pPr marL="285750" indent="-285750">
              <a:buFont typeface="Wingdings" panose="05000000000000000000" pitchFamily="2" charset="2"/>
              <a:buChar char="v"/>
            </a:pPr>
            <a:r>
              <a:rPr lang="nl-NL" sz="1800" dirty="0"/>
              <a:t>In de natuur zijn </a:t>
            </a:r>
          </a:p>
          <a:p>
            <a:pPr marL="0" indent="0">
              <a:buNone/>
            </a:pPr>
            <a:r>
              <a:rPr lang="nl-NL" sz="1800" dirty="0"/>
              <a:t>Maken gelukkig!</a:t>
            </a:r>
          </a:p>
          <a:p>
            <a:pPr marL="0" indent="0">
              <a:buNone/>
            </a:pPr>
            <a:br>
              <a:rPr lang="nl-NL" sz="1800" dirty="0"/>
            </a:br>
            <a:r>
              <a:rPr lang="nl-NL" sz="1800" dirty="0"/>
              <a:t>Bronnen: </a:t>
            </a:r>
            <a:r>
              <a:rPr lang="nl-NL" sz="1800" dirty="0" err="1"/>
              <a:t>Bohlmeijer</a:t>
            </a:r>
            <a:r>
              <a:rPr lang="nl-NL" sz="1800" dirty="0"/>
              <a:t>, 2013, </a:t>
            </a:r>
            <a:r>
              <a:rPr lang="nl-NL" sz="1800" dirty="0" err="1"/>
              <a:t>Seligman</a:t>
            </a:r>
            <a:r>
              <a:rPr lang="nl-NL" sz="1800" dirty="0"/>
              <a:t>, 2013, </a:t>
            </a:r>
            <a:r>
              <a:rPr lang="nl-NL" sz="1800" dirty="0" err="1"/>
              <a:t>Achor</a:t>
            </a:r>
            <a:r>
              <a:rPr lang="nl-NL" sz="1800" dirty="0"/>
              <a:t>, 2010, Boniwell, 2012, </a:t>
            </a:r>
            <a:r>
              <a:rPr lang="nl-NL" sz="1800" dirty="0" err="1"/>
              <a:t>Algoe</a:t>
            </a:r>
            <a:r>
              <a:rPr lang="nl-NL" sz="1800" dirty="0"/>
              <a:t>, &amp; </a:t>
            </a:r>
            <a:r>
              <a:rPr lang="nl-NL" sz="1800" dirty="0" err="1"/>
              <a:t>Haidt</a:t>
            </a:r>
            <a:r>
              <a:rPr lang="nl-NL" sz="1800" dirty="0"/>
              <a:t>, 2009, Zelenski &amp; </a:t>
            </a:r>
            <a:r>
              <a:rPr lang="nl-NL" sz="1800" dirty="0" err="1"/>
              <a:t>Nisbet</a:t>
            </a:r>
            <a:r>
              <a:rPr lang="nl-NL" sz="1800" dirty="0"/>
              <a:t>, 2014</a:t>
            </a:r>
          </a:p>
          <a:p>
            <a:endParaRPr lang="nl-NL" dirty="0"/>
          </a:p>
        </p:txBody>
      </p:sp>
    </p:spTree>
    <p:extLst>
      <p:ext uri="{BB962C8B-B14F-4D97-AF65-F5344CB8AC3E}">
        <p14:creationId xmlns:p14="http://schemas.microsoft.com/office/powerpoint/2010/main" val="146229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Milieubladeren">
            <a:extLst>
              <a:ext uri="{FF2B5EF4-FFF2-40B4-BE49-F238E27FC236}">
                <a16:creationId xmlns:a16="http://schemas.microsoft.com/office/drawing/2014/main" id="{C6EF0DE7-33B5-D141-BBF6-CAB5BBE6411B}"/>
              </a:ext>
            </a:extLst>
          </p:cNvPr>
          <p:cNvPicPr>
            <a:picLocks noGrp="1" noChangeAspect="1"/>
          </p:cNvPicPr>
          <p:nvPr>
            <p:ph type="pic" sz="quarter" idx="12"/>
          </p:nvPr>
        </p:nvPicPr>
        <p:blipFill>
          <a:blip r:embed="rId3"/>
          <a:srcRect l="11" r="11"/>
          <a:stretch>
            <a:fillRect/>
          </a:stretch>
        </p:blipFill>
        <p:spPr/>
      </p:pic>
      <p:sp>
        <p:nvSpPr>
          <p:cNvPr id="3" name="Titel 2">
            <a:extLst>
              <a:ext uri="{FF2B5EF4-FFF2-40B4-BE49-F238E27FC236}">
                <a16:creationId xmlns:a16="http://schemas.microsoft.com/office/drawing/2014/main" id="{EBDC24D3-EEF0-4B69-A174-E4DFF7884894}"/>
              </a:ext>
            </a:extLst>
          </p:cNvPr>
          <p:cNvSpPr>
            <a:spLocks noGrp="1"/>
          </p:cNvSpPr>
          <p:nvPr>
            <p:ph type="ctrTitle"/>
          </p:nvPr>
        </p:nvSpPr>
        <p:spPr/>
        <p:txBody>
          <a:bodyPr rtlCol="0"/>
          <a:lstStyle/>
          <a:p>
            <a:pPr rtl="0"/>
            <a:r>
              <a:rPr lang="nl-NL" dirty="0"/>
              <a:t>Evaluatie</a:t>
            </a:r>
          </a:p>
        </p:txBody>
      </p:sp>
      <p:cxnSp>
        <p:nvCxnSpPr>
          <p:cNvPr id="5" name="Rechte verbindingslijn 4" descr="Scheidingslijn">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ubtitel 6">
            <a:extLst>
              <a:ext uri="{FF2B5EF4-FFF2-40B4-BE49-F238E27FC236}">
                <a16:creationId xmlns:a16="http://schemas.microsoft.com/office/drawing/2014/main" id="{ACCCCDAD-0E0B-437F-8CAA-0536470B2E2F}"/>
              </a:ext>
            </a:extLst>
          </p:cNvPr>
          <p:cNvSpPr>
            <a:spLocks noGrp="1"/>
          </p:cNvSpPr>
          <p:nvPr>
            <p:ph type="subTitle" idx="1"/>
          </p:nvPr>
        </p:nvSpPr>
        <p:spPr/>
        <p:txBody>
          <a:bodyPr rtlCol="0"/>
          <a:lstStyle/>
          <a:p>
            <a:pPr rtl="0"/>
            <a:r>
              <a:rPr lang="nl-NL" sz="2100" dirty="0"/>
              <a:t>Wat neem je mee uit deze les?</a:t>
            </a:r>
          </a:p>
        </p:txBody>
      </p:sp>
      <p:sp>
        <p:nvSpPr>
          <p:cNvPr id="9" name="Tijdelijke aanduiding voor tekst 8">
            <a:extLst>
              <a:ext uri="{FF2B5EF4-FFF2-40B4-BE49-F238E27FC236}">
                <a16:creationId xmlns:a16="http://schemas.microsoft.com/office/drawing/2014/main" id="{650F9D0C-7F14-4B83-A0A3-5710128C815A}"/>
              </a:ext>
            </a:extLst>
          </p:cNvPr>
          <p:cNvSpPr>
            <a:spLocks noGrp="1"/>
          </p:cNvSpPr>
          <p:nvPr>
            <p:ph type="body" sz="quarter" idx="13"/>
          </p:nvPr>
        </p:nvSpPr>
        <p:spPr/>
        <p:txBody>
          <a:bodyPr rtlCol="0"/>
          <a:lstStyle/>
          <a:p>
            <a:pPr rtl="0"/>
            <a:r>
              <a:rPr lang="nl-NL" dirty="0"/>
              <a:t>Welk inzicht heb je opgedaan?</a:t>
            </a:r>
          </a:p>
        </p:txBody>
      </p:sp>
      <p:sp>
        <p:nvSpPr>
          <p:cNvPr id="10" name="Tijdelijke aanduiding voor tekst 9">
            <a:extLst>
              <a:ext uri="{FF2B5EF4-FFF2-40B4-BE49-F238E27FC236}">
                <a16:creationId xmlns:a16="http://schemas.microsoft.com/office/drawing/2014/main" id="{2EF9E03C-A81E-4083-9F20-EF8FFAF5914D}"/>
              </a:ext>
            </a:extLst>
          </p:cNvPr>
          <p:cNvSpPr>
            <a:spLocks noGrp="1"/>
          </p:cNvSpPr>
          <p:nvPr>
            <p:ph type="body" sz="quarter" idx="14"/>
          </p:nvPr>
        </p:nvSpPr>
        <p:spPr/>
        <p:txBody>
          <a:bodyPr rtlCol="0"/>
          <a:lstStyle/>
          <a:p>
            <a:pPr rtl="0"/>
            <a:r>
              <a:rPr lang="nl-NL" dirty="0"/>
              <a:t>Wat heb je geleerd over jezelf?</a:t>
            </a:r>
          </a:p>
        </p:txBody>
      </p:sp>
      <p:sp>
        <p:nvSpPr>
          <p:cNvPr id="26" name="Tijdelijke aanduiding voor tekst 25">
            <a:extLst>
              <a:ext uri="{FF2B5EF4-FFF2-40B4-BE49-F238E27FC236}">
                <a16:creationId xmlns:a16="http://schemas.microsoft.com/office/drawing/2014/main" id="{88557579-7DEF-FF4C-AD37-0E81A6BB3B75}"/>
              </a:ext>
            </a:extLst>
          </p:cNvPr>
          <p:cNvSpPr>
            <a:spLocks noGrp="1"/>
          </p:cNvSpPr>
          <p:nvPr>
            <p:ph type="body" sz="quarter" idx="16"/>
          </p:nvPr>
        </p:nvSpPr>
        <p:spPr/>
        <p:txBody>
          <a:bodyPr rtlCol="0"/>
          <a:lstStyle/>
          <a:p>
            <a:pPr rtl="0"/>
            <a:r>
              <a:rPr lang="nl-NL" dirty="0"/>
              <a:t>Wat heb je geleerd over een ander?</a:t>
            </a:r>
          </a:p>
        </p:txBody>
      </p:sp>
    </p:spTree>
    <p:extLst>
      <p:ext uri="{BB962C8B-B14F-4D97-AF65-F5344CB8AC3E}">
        <p14:creationId xmlns:p14="http://schemas.microsoft.com/office/powerpoint/2010/main" val="249014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Milieubladeren">
            <a:extLst>
              <a:ext uri="{FF2B5EF4-FFF2-40B4-BE49-F238E27FC236}">
                <a16:creationId xmlns:a16="http://schemas.microsoft.com/office/drawing/2014/main" id="{C6EF0DE7-33B5-D141-BBF6-CAB5BBE6411B}"/>
              </a:ext>
            </a:extLst>
          </p:cNvPr>
          <p:cNvPicPr>
            <a:picLocks noGrp="1" noChangeAspect="1"/>
          </p:cNvPicPr>
          <p:nvPr>
            <p:ph type="pic" sz="quarter" idx="12"/>
          </p:nvPr>
        </p:nvPicPr>
        <p:blipFill>
          <a:blip r:embed="rId3"/>
          <a:srcRect l="11" r="11"/>
          <a:stretch>
            <a:fillRect/>
          </a:stretch>
        </p:blipFill>
        <p:spPr>
          <a:xfrm>
            <a:off x="86714" y="86714"/>
            <a:ext cx="12018572" cy="6684572"/>
          </a:xfrm>
        </p:spPr>
      </p:pic>
      <p:cxnSp>
        <p:nvCxnSpPr>
          <p:cNvPr id="5" name="Rechte verbindingslijn 4" descr="Scheidingslijn">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4" name="Ondertitel 3">
            <a:extLst>
              <a:ext uri="{FF2B5EF4-FFF2-40B4-BE49-F238E27FC236}">
                <a16:creationId xmlns:a16="http://schemas.microsoft.com/office/drawing/2014/main" id="{9B74C4AC-97CD-A43B-AF8C-A22B62AAAAF1}"/>
              </a:ext>
            </a:extLst>
          </p:cNvPr>
          <p:cNvSpPr>
            <a:spLocks noGrp="1"/>
          </p:cNvSpPr>
          <p:nvPr>
            <p:ph type="subTitle" idx="1"/>
          </p:nvPr>
        </p:nvSpPr>
        <p:spPr>
          <a:xfrm>
            <a:off x="2253662" y="1123257"/>
            <a:ext cx="7394431" cy="955391"/>
          </a:xfrm>
          <a:solidFill>
            <a:srgbClr val="92D050">
              <a:alpha val="90000"/>
            </a:srgbClr>
          </a:solidFill>
        </p:spPr>
        <p:txBody>
          <a:bodyPr/>
          <a:lstStyle/>
          <a:p>
            <a:pPr algn="ctr"/>
            <a:r>
              <a:rPr lang="nl-NL" sz="2800" dirty="0"/>
              <a:t>Burgerschap: de vitale dimensie</a:t>
            </a:r>
          </a:p>
        </p:txBody>
      </p:sp>
      <p:graphicFrame>
        <p:nvGraphicFramePr>
          <p:cNvPr id="10" name="Tabel 9">
            <a:extLst>
              <a:ext uri="{FF2B5EF4-FFF2-40B4-BE49-F238E27FC236}">
                <a16:creationId xmlns:a16="http://schemas.microsoft.com/office/drawing/2014/main" id="{EFE2AAA1-CA31-4EEB-E7DC-F5BA9C982B4F}"/>
              </a:ext>
            </a:extLst>
          </p:cNvPr>
          <p:cNvGraphicFramePr>
            <a:graphicFrameLocks noGrp="1"/>
          </p:cNvGraphicFramePr>
          <p:nvPr>
            <p:extLst>
              <p:ext uri="{D42A27DB-BD31-4B8C-83A1-F6EECF244321}">
                <p14:modId xmlns:p14="http://schemas.microsoft.com/office/powerpoint/2010/main" val="4087818377"/>
              </p:ext>
            </p:extLst>
          </p:nvPr>
        </p:nvGraphicFramePr>
        <p:xfrm>
          <a:off x="950984" y="2205770"/>
          <a:ext cx="10290032" cy="2446460"/>
        </p:xfrm>
        <a:graphic>
          <a:graphicData uri="http://schemas.openxmlformats.org/drawingml/2006/table">
            <a:tbl>
              <a:tblPr firstRow="1" bandRow="1">
                <a:tableStyleId>{5C22544A-7EE6-4342-B048-85BDC9FD1C3A}</a:tableStyleId>
              </a:tblPr>
              <a:tblGrid>
                <a:gridCol w="1112436">
                  <a:extLst>
                    <a:ext uri="{9D8B030D-6E8A-4147-A177-3AD203B41FA5}">
                      <a16:colId xmlns:a16="http://schemas.microsoft.com/office/drawing/2014/main" val="4100956125"/>
                    </a:ext>
                  </a:extLst>
                </a:gridCol>
                <a:gridCol w="1460072">
                  <a:extLst>
                    <a:ext uri="{9D8B030D-6E8A-4147-A177-3AD203B41FA5}">
                      <a16:colId xmlns:a16="http://schemas.microsoft.com/office/drawing/2014/main" val="735195466"/>
                    </a:ext>
                  </a:extLst>
                </a:gridCol>
                <a:gridCol w="1286254">
                  <a:extLst>
                    <a:ext uri="{9D8B030D-6E8A-4147-A177-3AD203B41FA5}">
                      <a16:colId xmlns:a16="http://schemas.microsoft.com/office/drawing/2014/main" val="1860160201"/>
                    </a:ext>
                  </a:extLst>
                </a:gridCol>
                <a:gridCol w="1054496">
                  <a:extLst>
                    <a:ext uri="{9D8B030D-6E8A-4147-A177-3AD203B41FA5}">
                      <a16:colId xmlns:a16="http://schemas.microsoft.com/office/drawing/2014/main" val="1730705899"/>
                    </a:ext>
                  </a:extLst>
                </a:gridCol>
                <a:gridCol w="1575951">
                  <a:extLst>
                    <a:ext uri="{9D8B030D-6E8A-4147-A177-3AD203B41FA5}">
                      <a16:colId xmlns:a16="http://schemas.microsoft.com/office/drawing/2014/main" val="3396725527"/>
                    </a:ext>
                  </a:extLst>
                </a:gridCol>
                <a:gridCol w="1228315">
                  <a:extLst>
                    <a:ext uri="{9D8B030D-6E8A-4147-A177-3AD203B41FA5}">
                      <a16:colId xmlns:a16="http://schemas.microsoft.com/office/drawing/2014/main" val="3136516755"/>
                    </a:ext>
                  </a:extLst>
                </a:gridCol>
                <a:gridCol w="1286254">
                  <a:extLst>
                    <a:ext uri="{9D8B030D-6E8A-4147-A177-3AD203B41FA5}">
                      <a16:colId xmlns:a16="http://schemas.microsoft.com/office/drawing/2014/main" val="3060339918"/>
                    </a:ext>
                  </a:extLst>
                </a:gridCol>
                <a:gridCol w="1286254">
                  <a:extLst>
                    <a:ext uri="{9D8B030D-6E8A-4147-A177-3AD203B41FA5}">
                      <a16:colId xmlns:a16="http://schemas.microsoft.com/office/drawing/2014/main" val="320205904"/>
                    </a:ext>
                  </a:extLst>
                </a:gridCol>
              </a:tblGrid>
              <a:tr h="1053847">
                <a:tc>
                  <a:txBody>
                    <a:bodyPr/>
                    <a:lstStyle/>
                    <a:p>
                      <a:r>
                        <a:rPr lang="nl-NL" dirty="0"/>
                        <a:t>BS18</a:t>
                      </a:r>
                    </a:p>
                  </a:txBody>
                  <a:tcPr/>
                </a:tc>
                <a:tc>
                  <a:txBody>
                    <a:bodyPr/>
                    <a:lstStyle/>
                    <a:p>
                      <a:r>
                        <a:rPr lang="nl-NL" dirty="0"/>
                        <a:t>BS19</a:t>
                      </a:r>
                    </a:p>
                  </a:txBody>
                  <a:tcPr/>
                </a:tc>
                <a:tc>
                  <a:txBody>
                    <a:bodyPr/>
                    <a:lstStyle/>
                    <a:p>
                      <a:r>
                        <a:rPr lang="nl-NL" dirty="0"/>
                        <a:t>BS20</a:t>
                      </a:r>
                    </a:p>
                  </a:txBody>
                  <a:tcPr/>
                </a:tc>
                <a:tc>
                  <a:txBody>
                    <a:bodyPr/>
                    <a:lstStyle/>
                    <a:p>
                      <a:r>
                        <a:rPr lang="nl-NL" dirty="0"/>
                        <a:t>BS21</a:t>
                      </a:r>
                    </a:p>
                  </a:txBody>
                  <a:tcPr/>
                </a:tc>
                <a:tc>
                  <a:txBody>
                    <a:bodyPr/>
                    <a:lstStyle/>
                    <a:p>
                      <a:r>
                        <a:rPr lang="nl-NL" dirty="0"/>
                        <a:t>BS22</a:t>
                      </a:r>
                    </a:p>
                  </a:txBody>
                  <a:tcPr/>
                </a:tc>
                <a:tc>
                  <a:txBody>
                    <a:bodyPr/>
                    <a:lstStyle/>
                    <a:p>
                      <a:r>
                        <a:rPr lang="nl-NL" dirty="0"/>
                        <a:t>BS23</a:t>
                      </a:r>
                    </a:p>
                  </a:txBody>
                  <a:tcPr/>
                </a:tc>
                <a:tc>
                  <a:txBody>
                    <a:bodyPr/>
                    <a:lstStyle/>
                    <a:p>
                      <a:r>
                        <a:rPr lang="nl-NL" dirty="0"/>
                        <a:t>BS24</a:t>
                      </a:r>
                    </a:p>
                  </a:txBody>
                  <a:tcPr/>
                </a:tc>
                <a:tc>
                  <a:txBody>
                    <a:bodyPr/>
                    <a:lstStyle/>
                    <a:p>
                      <a:r>
                        <a:rPr lang="nl-NL" dirty="0"/>
                        <a:t>BS25</a:t>
                      </a:r>
                    </a:p>
                  </a:txBody>
                  <a:tcPr/>
                </a:tc>
                <a:extLst>
                  <a:ext uri="{0D108BD9-81ED-4DB2-BD59-A6C34878D82A}">
                    <a16:rowId xmlns:a16="http://schemas.microsoft.com/office/drawing/2014/main" val="1305586548"/>
                  </a:ext>
                </a:extLst>
              </a:tr>
              <a:tr h="1392613">
                <a:tc>
                  <a:txBody>
                    <a:bodyPr/>
                    <a:lstStyle/>
                    <a:p>
                      <a:pPr algn="ctr"/>
                      <a:r>
                        <a:rPr lang="nl-NL" dirty="0"/>
                        <a:t>Stress</a:t>
                      </a:r>
                    </a:p>
                  </a:txBody>
                  <a:tcPr/>
                </a:tc>
                <a:tc>
                  <a:txBody>
                    <a:bodyPr/>
                    <a:lstStyle/>
                    <a:p>
                      <a:pPr algn="ctr"/>
                      <a:r>
                        <a:rPr lang="nl-NL" dirty="0"/>
                        <a:t>Hygiëne</a:t>
                      </a:r>
                    </a:p>
                  </a:txBody>
                  <a:tcPr/>
                </a:tc>
                <a:tc>
                  <a:txBody>
                    <a:bodyPr/>
                    <a:lstStyle/>
                    <a:p>
                      <a:pPr algn="ctr"/>
                      <a:r>
                        <a:rPr lang="nl-NL" dirty="0"/>
                        <a:t>Arm &amp; Rijk: in de zorg</a:t>
                      </a:r>
                    </a:p>
                  </a:txBody>
                  <a:tcPr/>
                </a:tc>
                <a:tc>
                  <a:txBody>
                    <a:bodyPr/>
                    <a:lstStyle/>
                    <a:p>
                      <a:pPr algn="ctr"/>
                      <a:r>
                        <a:rPr lang="nl-NL" dirty="0"/>
                        <a:t>Geluk</a:t>
                      </a:r>
                    </a:p>
                  </a:txBody>
                  <a:tcPr/>
                </a:tc>
                <a:tc>
                  <a:txBody>
                    <a:bodyPr/>
                    <a:lstStyle/>
                    <a:p>
                      <a:pPr algn="ctr"/>
                      <a:r>
                        <a:rPr lang="nl-NL" dirty="0"/>
                        <a:t>Seks &amp; Veiligheid</a:t>
                      </a:r>
                    </a:p>
                  </a:txBody>
                  <a:tcPr/>
                </a:tc>
                <a:tc>
                  <a:txBody>
                    <a:bodyPr/>
                    <a:lstStyle/>
                    <a:p>
                      <a:pPr algn="ctr"/>
                      <a:r>
                        <a:rPr lang="nl-NL" dirty="0"/>
                        <a:t>Seks &amp; Plezier</a:t>
                      </a:r>
                    </a:p>
                  </a:txBody>
                  <a:tcPr/>
                </a:tc>
                <a:tc>
                  <a:txBody>
                    <a:bodyPr/>
                    <a:lstStyle/>
                    <a:p>
                      <a:pPr algn="ctr"/>
                      <a:r>
                        <a:rPr lang="nl-NL" dirty="0"/>
                        <a:t>Alcohol &amp; Drugs</a:t>
                      </a:r>
                    </a:p>
                  </a:txBody>
                  <a:tcPr/>
                </a:tc>
                <a:tc>
                  <a:txBody>
                    <a:bodyPr/>
                    <a:lstStyle/>
                    <a:p>
                      <a:pPr algn="ctr"/>
                      <a:r>
                        <a:rPr lang="nl-NL" dirty="0"/>
                        <a:t>Actie</a:t>
                      </a:r>
                    </a:p>
                    <a:p>
                      <a:pPr algn="ctr"/>
                      <a:r>
                        <a:rPr lang="nl-NL" dirty="0"/>
                        <a:t>les</a:t>
                      </a:r>
                    </a:p>
                  </a:txBody>
                  <a:tcPr/>
                </a:tc>
                <a:extLst>
                  <a:ext uri="{0D108BD9-81ED-4DB2-BD59-A6C34878D82A}">
                    <a16:rowId xmlns:a16="http://schemas.microsoft.com/office/drawing/2014/main" val="3185669936"/>
                  </a:ext>
                </a:extLst>
              </a:tr>
            </a:tbl>
          </a:graphicData>
        </a:graphic>
      </p:graphicFrame>
    </p:spTree>
    <p:extLst>
      <p:ext uri="{BB962C8B-B14F-4D97-AF65-F5344CB8AC3E}">
        <p14:creationId xmlns:p14="http://schemas.microsoft.com/office/powerpoint/2010/main" val="45658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Een afbeelding met regen, natuur, lucht, vliegen&#10;&#10;Beschrijving gegenereerd met hoog vertrouwen">
            <a:extLst>
              <a:ext uri="{FF2B5EF4-FFF2-40B4-BE49-F238E27FC236}">
                <a16:creationId xmlns:a16="http://schemas.microsoft.com/office/drawing/2014/main" id="{EE75983F-2708-4C39-B331-8F594511A3F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86714"/>
            <a:ext cx="6009285" cy="3977285"/>
          </a:xfrm>
        </p:spPr>
      </p:pic>
      <p:sp>
        <p:nvSpPr>
          <p:cNvPr id="2" name="Titel 1">
            <a:extLst>
              <a:ext uri="{FF2B5EF4-FFF2-40B4-BE49-F238E27FC236}">
                <a16:creationId xmlns:a16="http://schemas.microsoft.com/office/drawing/2014/main" id="{9CB1D87D-E475-451A-B36C-E4A4F63609C1}"/>
              </a:ext>
            </a:extLst>
          </p:cNvPr>
          <p:cNvSpPr>
            <a:spLocks noGrp="1"/>
          </p:cNvSpPr>
          <p:nvPr>
            <p:ph type="ctrTitle"/>
          </p:nvPr>
        </p:nvSpPr>
        <p:spPr>
          <a:xfrm>
            <a:off x="84000" y="4063999"/>
            <a:ext cx="6012000" cy="863601"/>
          </a:xfrm>
        </p:spPr>
        <p:txBody>
          <a:bodyPr rtlCol="0"/>
          <a:lstStyle/>
          <a:p>
            <a:pPr rtl="0"/>
            <a:r>
              <a:rPr lang="nl-NL" sz="4200" dirty="0"/>
              <a:t>Wat is geluk?</a:t>
            </a:r>
          </a:p>
        </p:txBody>
      </p:sp>
      <p:sp>
        <p:nvSpPr>
          <p:cNvPr id="3" name="Subtitel 2">
            <a:extLst>
              <a:ext uri="{FF2B5EF4-FFF2-40B4-BE49-F238E27FC236}">
                <a16:creationId xmlns:a16="http://schemas.microsoft.com/office/drawing/2014/main" id="{D56BE522-961D-4737-9715-127DB8A86EB2}"/>
              </a:ext>
            </a:extLst>
          </p:cNvPr>
          <p:cNvSpPr>
            <a:spLocks noGrp="1"/>
          </p:cNvSpPr>
          <p:nvPr>
            <p:ph type="subTitle" idx="1"/>
          </p:nvPr>
        </p:nvSpPr>
        <p:spPr/>
        <p:txBody>
          <a:bodyPr rtlCol="0"/>
          <a:lstStyle/>
          <a:p>
            <a:r>
              <a:rPr lang="nl-NL" i="1" dirty="0"/>
              <a:t>Goed kunnen zorgen voor jezelf is o.a. ook de dimensie vitaal Burgerschap.</a:t>
            </a:r>
            <a:endParaRPr lang="nl-NL" dirty="0"/>
          </a:p>
        </p:txBody>
      </p:sp>
      <p:sp>
        <p:nvSpPr>
          <p:cNvPr id="6" name="Tijdelijke aanduiding voor inhoud 5">
            <a:extLst>
              <a:ext uri="{FF2B5EF4-FFF2-40B4-BE49-F238E27FC236}">
                <a16:creationId xmlns:a16="http://schemas.microsoft.com/office/drawing/2014/main" id="{2645A1B7-8B88-4D90-983D-BAA2E9AAFFD3}"/>
              </a:ext>
            </a:extLst>
          </p:cNvPr>
          <p:cNvSpPr>
            <a:spLocks noGrp="1"/>
          </p:cNvSpPr>
          <p:nvPr>
            <p:ph idx="15"/>
          </p:nvPr>
        </p:nvSpPr>
        <p:spPr>
          <a:xfrm>
            <a:off x="6464300" y="744253"/>
            <a:ext cx="5307700" cy="5087747"/>
          </a:xfrm>
        </p:spPr>
        <p:txBody>
          <a:bodyPr rtlCol="0"/>
          <a:lstStyle/>
          <a:p>
            <a:pPr marL="0" indent="0" rtl="0">
              <a:buNone/>
            </a:pPr>
            <a:endParaRPr lang="nl-NL" dirty="0"/>
          </a:p>
          <a:p>
            <a:pPr marL="0" indent="0" rtl="0">
              <a:buNone/>
            </a:pPr>
            <a:endParaRPr lang="nl-NL" dirty="0"/>
          </a:p>
          <a:p>
            <a:pPr marL="0" indent="0" rtl="0">
              <a:buNone/>
            </a:pPr>
            <a:endParaRPr lang="nl-NL" dirty="0"/>
          </a:p>
          <a:p>
            <a:pPr marL="0" indent="0" rtl="0">
              <a:buNone/>
            </a:pPr>
            <a:endParaRPr lang="nl-NL" dirty="0"/>
          </a:p>
          <a:p>
            <a:pPr rtl="0">
              <a:buFontTx/>
              <a:buChar char="-"/>
            </a:pPr>
            <a:endParaRPr lang="nl-NL" dirty="0"/>
          </a:p>
          <a:p>
            <a:pPr rtl="0">
              <a:buFontTx/>
              <a:buChar char="-"/>
            </a:pPr>
            <a:endParaRPr lang="nl-NL" dirty="0"/>
          </a:p>
          <a:p>
            <a:pPr rtl="0">
              <a:buFontTx/>
              <a:buChar char="-"/>
            </a:pPr>
            <a:endParaRPr lang="nl-NL" dirty="0"/>
          </a:p>
          <a:p>
            <a:pPr rtl="0">
              <a:buFontTx/>
              <a:buChar char="-"/>
            </a:pPr>
            <a:endParaRPr lang="nl-NL" dirty="0"/>
          </a:p>
          <a:p>
            <a:pPr rtl="0">
              <a:buFontTx/>
              <a:buChar char="-"/>
            </a:pPr>
            <a:endParaRPr lang="nl-NL" dirty="0"/>
          </a:p>
          <a:p>
            <a:pPr rtl="0">
              <a:buFontTx/>
              <a:buChar char="-"/>
            </a:pPr>
            <a:endParaRPr lang="nl-NL" dirty="0"/>
          </a:p>
          <a:p>
            <a:pPr rtl="0">
              <a:buFontTx/>
              <a:buChar char="-"/>
            </a:pPr>
            <a:endParaRPr lang="nl-NL" dirty="0"/>
          </a:p>
          <a:p>
            <a:pPr rtl="0">
              <a:buFontTx/>
              <a:buChar char="-"/>
            </a:pPr>
            <a:endParaRPr lang="nl-NL" dirty="0"/>
          </a:p>
          <a:p>
            <a:pPr marL="0" indent="0" rtl="0">
              <a:buNone/>
            </a:pPr>
            <a:r>
              <a:rPr lang="nl-NL" dirty="0"/>
              <a:t>-    </a:t>
            </a:r>
          </a:p>
          <a:p>
            <a:pPr marL="0" indent="0" rtl="0">
              <a:buNone/>
            </a:pPr>
            <a:endParaRPr lang="nl-NL" dirty="0"/>
          </a:p>
          <a:p>
            <a:pPr marL="0" indent="0" rtl="0">
              <a:buNone/>
            </a:pPr>
            <a:endParaRPr lang="nl-NL" dirty="0"/>
          </a:p>
          <a:p>
            <a:pPr marL="0" indent="0" rtl="0">
              <a:buNone/>
            </a:pPr>
            <a:endParaRPr lang="nl-NL" dirty="0"/>
          </a:p>
          <a:p>
            <a:pPr marL="0" indent="0" rtl="0">
              <a:buNone/>
            </a:pPr>
            <a:endParaRPr lang="nl-NL" dirty="0"/>
          </a:p>
          <a:p>
            <a:pPr marL="0" indent="0" rtl="0">
              <a:buNone/>
            </a:pPr>
            <a:endParaRPr lang="nl-NL" dirty="0"/>
          </a:p>
          <a:p>
            <a:pPr marL="0" indent="0" rtl="0">
              <a:buNone/>
            </a:pPr>
            <a:endParaRPr lang="nl-NL" dirty="0"/>
          </a:p>
          <a:p>
            <a:pPr marL="0" indent="0" rtl="0">
              <a:buNone/>
            </a:pPr>
            <a:endParaRPr lang="nl-NL" dirty="0"/>
          </a:p>
          <a:p>
            <a:pPr marL="0" indent="0" rtl="0">
              <a:buNone/>
            </a:pPr>
            <a:endParaRPr lang="nl-NL" dirty="0"/>
          </a:p>
          <a:p>
            <a:pPr marL="0" indent="0" rtl="0">
              <a:buNone/>
            </a:pPr>
            <a:endParaRPr lang="nl-NL" dirty="0"/>
          </a:p>
          <a:p>
            <a:pPr rtl="0">
              <a:buFontTx/>
              <a:buChar char="-"/>
            </a:pPr>
            <a:r>
              <a:rPr lang="nl-NL" dirty="0"/>
              <a:t>Hoe zou jij geluk omschrijven?</a:t>
            </a:r>
          </a:p>
          <a:p>
            <a:pPr rtl="0">
              <a:buFontTx/>
              <a:buChar char="-"/>
            </a:pPr>
            <a:r>
              <a:rPr lang="nl-NL" dirty="0"/>
              <a:t>Wanneer ben jij gelukkig?</a:t>
            </a:r>
          </a:p>
          <a:p>
            <a:pPr rtl="0">
              <a:buFontTx/>
              <a:buChar char="-"/>
            </a:pPr>
            <a:r>
              <a:rPr lang="nl-NL" dirty="0"/>
              <a:t>Is geluk een moment of een staat van zijn?</a:t>
            </a:r>
          </a:p>
          <a:p>
            <a:pPr rtl="0">
              <a:buFontTx/>
              <a:buChar char="-"/>
            </a:pPr>
            <a:r>
              <a:rPr lang="nl-NL" dirty="0"/>
              <a:t>Kun je ‘gelukkig zijn’ bereiken? Is het een (eind) doel?</a:t>
            </a:r>
          </a:p>
          <a:p>
            <a:pPr rtl="0">
              <a:buFontTx/>
              <a:buChar char="-"/>
            </a:pPr>
            <a:r>
              <a:rPr lang="nl-NL" dirty="0"/>
              <a:t>Kun je het vasthouden?</a:t>
            </a:r>
          </a:p>
          <a:p>
            <a:pPr rtl="0">
              <a:buFontTx/>
              <a:buChar char="-"/>
            </a:pPr>
            <a:r>
              <a:rPr lang="nl-NL" dirty="0"/>
              <a:t>Is geluk maakbaar?</a:t>
            </a:r>
          </a:p>
          <a:p>
            <a:pPr rtl="0">
              <a:buFontTx/>
              <a:buChar char="-"/>
            </a:pPr>
            <a:r>
              <a:rPr lang="nl-NL" dirty="0"/>
              <a:t>Kan ik me gelukkig voelen zonder dat ik het weet?</a:t>
            </a:r>
            <a:br>
              <a:rPr lang="nl-NL" dirty="0"/>
            </a:br>
            <a:endParaRPr lang="nl-NL" dirty="0"/>
          </a:p>
          <a:p>
            <a:pPr marL="0" indent="0" rtl="0">
              <a:buNone/>
            </a:pPr>
            <a:br>
              <a:rPr lang="nl-NL" dirty="0"/>
            </a:br>
            <a:endParaRPr lang="nl-NL" dirty="0"/>
          </a:p>
          <a:p>
            <a:pPr marL="0" indent="0" rtl="0">
              <a:buNone/>
            </a:pPr>
            <a:br>
              <a:rPr lang="nl-NL" i="1" dirty="0"/>
            </a:br>
            <a:endParaRPr lang="nl-NL" i="1" dirty="0"/>
          </a:p>
        </p:txBody>
      </p:sp>
      <p:grpSp>
        <p:nvGrpSpPr>
          <p:cNvPr id="46" name="Groep 45" title="groep driehoeken">
            <a:extLst>
              <a:ext uri="{FF2B5EF4-FFF2-40B4-BE49-F238E27FC236}">
                <a16:creationId xmlns:a16="http://schemas.microsoft.com/office/drawing/2014/main" id="{62DF6AE8-6133-4C1E-91DD-755705ACF0F1}"/>
              </a:ext>
            </a:extLst>
          </p:cNvPr>
          <p:cNvGrpSpPr/>
          <p:nvPr/>
        </p:nvGrpSpPr>
        <p:grpSpPr>
          <a:xfrm rot="6855549">
            <a:off x="10227919" y="32408"/>
            <a:ext cx="1850209" cy="1915995"/>
            <a:chOff x="9862160" y="831132"/>
            <a:chExt cx="1850209" cy="1915995"/>
          </a:xfrm>
        </p:grpSpPr>
        <p:sp>
          <p:nvSpPr>
            <p:cNvPr id="16" name="Vrije vorm: Shape 15" title="driehoeken">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7" name="Vrije vorm: Shape 16" title="driehoeken">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8" name="Vrije vorm: Shape 17" title="driehoeken">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9" name="Vrije vorm: Shape 18" title="driehoeken">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0" name="Vrije vorm: Shape 19" title="driehoeken">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1" name="Vrije vorm: Shape 20" title="driehoeken">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2" name="Vrije vorm: Shape 21" title="driehoeken">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3" name="Vrije vorm: Shape 22" title="driehoeken">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4" name="Vrije vorm: Shape 23" title="driehoeken">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5" name="Vrije vorm: Shape 24" title="driehoeken">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Vrije vorm: Shape 25" title="driehoeken">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Vrije vorm: Shape 26" title="driehoeken">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8" name="Vrije vorm: Shape 27" title="driehoeken">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9" name="Vrije vorm: Shape 28" title="driehoeken">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sp>
        <p:nvSpPr>
          <p:cNvPr id="4" name="Tijdelijke aanduiding voor dianummer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nl-NL" smtClean="0"/>
              <a:pPr rtl="0"/>
              <a:t>3</a:t>
            </a:fld>
            <a:endParaRPr lang="nl-NL" dirty="0"/>
          </a:p>
        </p:txBody>
      </p:sp>
    </p:spTree>
    <p:extLst>
      <p:ext uri="{BB962C8B-B14F-4D97-AF65-F5344CB8AC3E}">
        <p14:creationId xmlns:p14="http://schemas.microsoft.com/office/powerpoint/2010/main" val="79575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E3EA56B-BEB0-4656-A20B-D15F03B7ACA1}"/>
              </a:ext>
            </a:extLst>
          </p:cNvPr>
          <p:cNvSpPr>
            <a:spLocks noGrp="1"/>
          </p:cNvSpPr>
          <p:nvPr>
            <p:ph type="ctrTitle"/>
          </p:nvPr>
        </p:nvSpPr>
        <p:spPr>
          <a:xfrm>
            <a:off x="6095997" y="85492"/>
            <a:ext cx="6009287" cy="4068402"/>
          </a:xfrm>
        </p:spPr>
        <p:txBody>
          <a:bodyPr rtlCol="0"/>
          <a:lstStyle/>
          <a:p>
            <a:pPr rtl="0"/>
            <a:r>
              <a:rPr lang="nl-NL" sz="4200" dirty="0" err="1"/>
              <a:t>Social</a:t>
            </a:r>
            <a:r>
              <a:rPr lang="nl-NL" sz="4200" dirty="0"/>
              <a:t> media</a:t>
            </a:r>
            <a:br>
              <a:rPr lang="nl-NL" sz="4200" dirty="0"/>
            </a:br>
            <a:r>
              <a:rPr lang="nl-NL" sz="4200" dirty="0"/>
              <a:t>&amp; Geluk</a:t>
            </a:r>
          </a:p>
        </p:txBody>
      </p:sp>
      <p:sp>
        <p:nvSpPr>
          <p:cNvPr id="7" name="Subtitel 6">
            <a:extLst>
              <a:ext uri="{FF2B5EF4-FFF2-40B4-BE49-F238E27FC236}">
                <a16:creationId xmlns:a16="http://schemas.microsoft.com/office/drawing/2014/main" id="{DA0FE6D5-D475-4CBB-A6C2-E3D991A36891}"/>
              </a:ext>
            </a:extLst>
          </p:cNvPr>
          <p:cNvSpPr>
            <a:spLocks noGrp="1"/>
          </p:cNvSpPr>
          <p:nvPr>
            <p:ph type="subTitle" idx="1"/>
          </p:nvPr>
        </p:nvSpPr>
        <p:spPr/>
        <p:txBody>
          <a:bodyPr rtlCol="0"/>
          <a:lstStyle/>
          <a:p>
            <a:pPr rtl="0"/>
            <a:r>
              <a:rPr lang="nl-NL" dirty="0"/>
              <a:t>Ervaar jij wel eens druk omdat je ‘gelukkig’ moet zijn?</a:t>
            </a:r>
          </a:p>
          <a:p>
            <a:pPr rtl="0"/>
            <a:r>
              <a:rPr lang="nl-NL" dirty="0"/>
              <a:t>Vergelijk jij jezelf wel eens met anderen die ‘gelukkiger’ lijken?</a:t>
            </a:r>
          </a:p>
        </p:txBody>
      </p:sp>
      <p:grpSp>
        <p:nvGrpSpPr>
          <p:cNvPr id="60" name="Groep 59" title="geometrische shape">
            <a:extLst>
              <a:ext uri="{FF2B5EF4-FFF2-40B4-BE49-F238E27FC236}">
                <a16:creationId xmlns:a16="http://schemas.microsoft.com/office/drawing/2014/main" id="{502D7333-D43E-4F9D-B14F-59FA693F743A}"/>
              </a:ext>
            </a:extLst>
          </p:cNvPr>
          <p:cNvGrpSpPr/>
          <p:nvPr/>
        </p:nvGrpSpPr>
        <p:grpSpPr>
          <a:xfrm rot="19468430">
            <a:off x="10319470" y="-269965"/>
            <a:ext cx="1663524" cy="1992445"/>
            <a:chOff x="8203224" y="-109"/>
            <a:chExt cx="3081180" cy="3011457"/>
          </a:xfrm>
        </p:grpSpPr>
        <p:sp>
          <p:nvSpPr>
            <p:cNvPr id="50" name="Vrije vorm: Shape 13">
              <a:extLst>
                <a:ext uri="{FF2B5EF4-FFF2-40B4-BE49-F238E27FC236}">
                  <a16:creationId xmlns:a16="http://schemas.microsoft.com/office/drawing/2014/main"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1" name="Vrije vorm: Shape 50">
              <a:extLst>
                <a:ext uri="{FF2B5EF4-FFF2-40B4-BE49-F238E27FC236}">
                  <a16:creationId xmlns:a16="http://schemas.microsoft.com/office/drawing/2014/main"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2" name="Vrije vorm: Shape 17">
              <a:extLst>
                <a:ext uri="{FF2B5EF4-FFF2-40B4-BE49-F238E27FC236}">
                  <a16:creationId xmlns:a16="http://schemas.microsoft.com/office/drawing/2014/main"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3" name="Vrije vorm: Shape 19">
              <a:extLst>
                <a:ext uri="{FF2B5EF4-FFF2-40B4-BE49-F238E27FC236}">
                  <a16:creationId xmlns:a16="http://schemas.microsoft.com/office/drawing/2014/main"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4" name="Vrije vorm: Shape 23">
              <a:extLst>
                <a:ext uri="{FF2B5EF4-FFF2-40B4-BE49-F238E27FC236}">
                  <a16:creationId xmlns:a16="http://schemas.microsoft.com/office/drawing/2014/main"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5" name="Vrije vorm: Shape 54">
              <a:extLst>
                <a:ext uri="{FF2B5EF4-FFF2-40B4-BE49-F238E27FC236}">
                  <a16:creationId xmlns:a16="http://schemas.microsoft.com/office/drawing/2014/main"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sp>
        <p:nvSpPr>
          <p:cNvPr id="5" name="Tijdelijke aanduiding voor dianummer 4">
            <a:extLst>
              <a:ext uri="{FF2B5EF4-FFF2-40B4-BE49-F238E27FC236}">
                <a16:creationId xmlns:a16="http://schemas.microsoft.com/office/drawing/2014/main" id="{3DFB2076-ED27-384F-AA60-C162A455D1CB}"/>
              </a:ext>
            </a:extLst>
          </p:cNvPr>
          <p:cNvSpPr>
            <a:spLocks noGrp="1"/>
          </p:cNvSpPr>
          <p:nvPr>
            <p:ph type="sldNum" sz="quarter" idx="14"/>
          </p:nvPr>
        </p:nvSpPr>
        <p:spPr/>
        <p:txBody>
          <a:bodyPr rtlCol="0"/>
          <a:lstStyle/>
          <a:p>
            <a:pPr rtl="0"/>
            <a:fld id="{19B51A1E-902D-48AF-9020-955120F399B6}" type="slidenum">
              <a:rPr lang="nl-NL" smtClean="0"/>
              <a:pPr rtl="0"/>
              <a:t>4</a:t>
            </a:fld>
            <a:endParaRPr lang="nl-NL" dirty="0"/>
          </a:p>
        </p:txBody>
      </p:sp>
      <p:pic>
        <p:nvPicPr>
          <p:cNvPr id="1026" name="Picture 2" descr="Instagram geeft influencers optie om betaalde abonnementen aan te bieden -  Cerato TechUpdate - Cerato">
            <a:extLst>
              <a:ext uri="{FF2B5EF4-FFF2-40B4-BE49-F238E27FC236}">
                <a16:creationId xmlns:a16="http://schemas.microsoft.com/office/drawing/2014/main" id="{53ADDA64-3899-937F-3895-40A9C793E11F}"/>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714" r="24714"/>
          <a:stretch>
            <a:fillRect/>
          </a:stretch>
        </p:blipFill>
        <p:spPr bwMode="auto">
          <a:xfrm>
            <a:off x="63648" y="86714"/>
            <a:ext cx="6009285" cy="668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6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Milieubladeren">
            <a:extLst>
              <a:ext uri="{FF2B5EF4-FFF2-40B4-BE49-F238E27FC236}">
                <a16:creationId xmlns:a16="http://schemas.microsoft.com/office/drawing/2014/main" id="{C6EF0DE7-33B5-D141-BBF6-CAB5BBE6411B}"/>
              </a:ext>
            </a:extLst>
          </p:cNvPr>
          <p:cNvPicPr>
            <a:picLocks noGrp="1" noChangeAspect="1"/>
          </p:cNvPicPr>
          <p:nvPr>
            <p:ph type="pic" sz="quarter" idx="12"/>
          </p:nvPr>
        </p:nvPicPr>
        <p:blipFill>
          <a:blip r:embed="rId3"/>
          <a:srcRect l="11" r="11"/>
          <a:stretch>
            <a:fillRect/>
          </a:stretch>
        </p:blipFill>
        <p:spPr/>
      </p:pic>
      <p:sp>
        <p:nvSpPr>
          <p:cNvPr id="3" name="Titel 2">
            <a:extLst>
              <a:ext uri="{FF2B5EF4-FFF2-40B4-BE49-F238E27FC236}">
                <a16:creationId xmlns:a16="http://schemas.microsoft.com/office/drawing/2014/main" id="{EBDC24D3-EEF0-4B69-A174-E4DFF7884894}"/>
              </a:ext>
            </a:extLst>
          </p:cNvPr>
          <p:cNvSpPr>
            <a:spLocks noGrp="1"/>
          </p:cNvSpPr>
          <p:nvPr>
            <p:ph type="ctrTitle"/>
          </p:nvPr>
        </p:nvSpPr>
        <p:spPr>
          <a:xfrm>
            <a:off x="1320800" y="1411111"/>
            <a:ext cx="8500533" cy="3194756"/>
          </a:xfrm>
        </p:spPr>
        <p:txBody>
          <a:bodyPr rtlCol="0"/>
          <a:lstStyle/>
          <a:p>
            <a:pPr rtl="0"/>
            <a:r>
              <a:rPr lang="nl-NL" sz="2400" b="0" i="0" dirty="0">
                <a:effectLst/>
              </a:rPr>
              <a:t>Bijna 9 op de 10 Nederlanders van 15 jaar of ouder zeggen gelukkig te zijn. Dit aandeel is door de jaren heen zeer stabiel. Naast kenmerken zoals het hebben van een partner en een als goed ervaren gezondheid, zijn ook persoonlijkheidskenmerken gerelateerd aan het gerapporteerde </a:t>
            </a:r>
            <a:r>
              <a:rPr lang="nl-NL" sz="2400" b="0" i="0" dirty="0" err="1">
                <a:effectLst/>
              </a:rPr>
              <a:t>geluksniveau</a:t>
            </a:r>
            <a:r>
              <a:rPr lang="nl-NL" sz="2400" b="0" i="0" dirty="0">
                <a:effectLst/>
              </a:rPr>
              <a:t> van mensen.</a:t>
            </a:r>
            <a:endParaRPr lang="nl-NL" sz="2400" dirty="0"/>
          </a:p>
        </p:txBody>
      </p:sp>
      <p:cxnSp>
        <p:nvCxnSpPr>
          <p:cNvPr id="5" name="Rechte verbindingslijn 4" descr="Scheidingslijn">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ubtitel 6">
            <a:extLst>
              <a:ext uri="{FF2B5EF4-FFF2-40B4-BE49-F238E27FC236}">
                <a16:creationId xmlns:a16="http://schemas.microsoft.com/office/drawing/2014/main" id="{ACCCCDAD-0E0B-437F-8CAA-0536470B2E2F}"/>
              </a:ext>
            </a:extLst>
          </p:cNvPr>
          <p:cNvSpPr>
            <a:spLocks noGrp="1"/>
          </p:cNvSpPr>
          <p:nvPr>
            <p:ph type="subTitle" idx="1"/>
          </p:nvPr>
        </p:nvSpPr>
        <p:spPr>
          <a:xfrm>
            <a:off x="3173621" y="4605867"/>
            <a:ext cx="5193126" cy="652041"/>
          </a:xfrm>
        </p:spPr>
        <p:txBody>
          <a:bodyPr rtlCol="0"/>
          <a:lstStyle/>
          <a:p>
            <a:pPr rtl="0"/>
            <a:r>
              <a:rPr lang="nl-NL" sz="2100" dirty="0"/>
              <a:t>Onderzoek CBS 2020</a:t>
            </a:r>
          </a:p>
        </p:txBody>
      </p:sp>
    </p:spTree>
    <p:extLst>
      <p:ext uri="{BB962C8B-B14F-4D97-AF65-F5344CB8AC3E}">
        <p14:creationId xmlns:p14="http://schemas.microsoft.com/office/powerpoint/2010/main" val="409396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p:cNvPicPr>
            <a:picLocks noChangeAspect="1"/>
          </p:cNvPicPr>
          <p:nvPr/>
        </p:nvPicPr>
        <p:blipFill>
          <a:blip r:embed="rId3"/>
          <a:stretch>
            <a:fillRect/>
          </a:stretch>
        </p:blipFill>
        <p:spPr>
          <a:xfrm>
            <a:off x="197846" y="0"/>
            <a:ext cx="6780984" cy="6255327"/>
          </a:xfrm>
          <a:prstGeom prst="rect">
            <a:avLst/>
          </a:prstGeom>
        </p:spPr>
      </p:pic>
      <p:sp>
        <p:nvSpPr>
          <p:cNvPr id="19" name="Tekstvak 18"/>
          <p:cNvSpPr txBox="1"/>
          <p:nvPr/>
        </p:nvSpPr>
        <p:spPr>
          <a:xfrm>
            <a:off x="5866245" y="5701384"/>
            <a:ext cx="1579419" cy="1250629"/>
          </a:xfrm>
          <a:prstGeom prst="rect">
            <a:avLst/>
          </a:prstGeom>
          <a:noFill/>
        </p:spPr>
        <p:txBody>
          <a:bodyPr wrap="square" lIns="0" tIns="0" rIns="0" bIns="0" rtlCol="0">
            <a:noAutofit/>
          </a:bodyPr>
          <a:lstStyle/>
          <a:p>
            <a:pPr algn="l"/>
            <a:r>
              <a:rPr lang="nl-NL" sz="1200" dirty="0">
                <a:solidFill>
                  <a:schemeClr val="tx1">
                    <a:lumMod val="75000"/>
                    <a:lumOff val="25000"/>
                  </a:schemeClr>
                </a:solidFill>
                <a:latin typeface="+mn-lt"/>
              </a:rPr>
              <a:t>Bron:</a:t>
            </a:r>
          </a:p>
          <a:p>
            <a:pPr algn="l"/>
            <a:r>
              <a:rPr lang="nl-NL" sz="1200" dirty="0">
                <a:solidFill>
                  <a:schemeClr val="tx1">
                    <a:lumMod val="75000"/>
                    <a:lumOff val="25000"/>
                  </a:schemeClr>
                </a:solidFill>
              </a:rPr>
              <a:t>Vier jaarlijks onderzoek van Universiteit Utrecht, Trimbos Instituut en Sociaal cultureel Planbureau (2018)</a:t>
            </a:r>
            <a:endParaRPr lang="en-US" sz="1200" dirty="0">
              <a:solidFill>
                <a:schemeClr val="tx1">
                  <a:lumMod val="75000"/>
                  <a:lumOff val="25000"/>
                </a:schemeClr>
              </a:solidFill>
              <a:latin typeface="+mn-lt"/>
            </a:endParaRPr>
          </a:p>
        </p:txBody>
      </p:sp>
      <p:sp>
        <p:nvSpPr>
          <p:cNvPr id="2" name="Tekstvak 1">
            <a:extLst>
              <a:ext uri="{FF2B5EF4-FFF2-40B4-BE49-F238E27FC236}">
                <a16:creationId xmlns:a16="http://schemas.microsoft.com/office/drawing/2014/main" id="{D5FFBD95-C496-F641-C3CD-FD8DB3F468C3}"/>
              </a:ext>
            </a:extLst>
          </p:cNvPr>
          <p:cNvSpPr txBox="1"/>
          <p:nvPr/>
        </p:nvSpPr>
        <p:spPr>
          <a:xfrm>
            <a:off x="8331200" y="1219200"/>
            <a:ext cx="3578578" cy="5418667"/>
          </a:xfrm>
          <a:prstGeom prst="rect">
            <a:avLst/>
          </a:prstGeom>
          <a:noFill/>
        </p:spPr>
        <p:txBody>
          <a:bodyPr wrap="square" lIns="0" tIns="0" rIns="0" bIns="0" rtlCol="0">
            <a:noAutofit/>
          </a:bodyPr>
          <a:lstStyle/>
          <a:p>
            <a:pPr algn="l"/>
            <a:r>
              <a:rPr lang="nl-NL" dirty="0">
                <a:solidFill>
                  <a:schemeClr val="tx1">
                    <a:lumMod val="75000"/>
                    <a:lumOff val="25000"/>
                  </a:schemeClr>
                </a:solidFill>
                <a:latin typeface="+mj-lt"/>
              </a:rPr>
              <a:t>Lees het artikel van de NOS </a:t>
            </a:r>
          </a:p>
          <a:p>
            <a:pPr algn="l"/>
            <a:r>
              <a:rPr lang="nl-NL" dirty="0">
                <a:solidFill>
                  <a:schemeClr val="tx1">
                    <a:lumMod val="75000"/>
                    <a:lumOff val="25000"/>
                  </a:schemeClr>
                </a:solidFill>
                <a:latin typeface="+mj-lt"/>
                <a:hlinkClick r:id="rId4"/>
              </a:rPr>
              <a:t>https://nos.nl/artikel/2249029-jeugd-is-gelukkig-houdt-van-een-drankje-en-gebruikt-minder-vaak-condoom</a:t>
            </a:r>
            <a:endParaRPr lang="nl-NL" dirty="0">
              <a:solidFill>
                <a:schemeClr val="tx1">
                  <a:lumMod val="75000"/>
                  <a:lumOff val="25000"/>
                </a:schemeClr>
              </a:solidFill>
              <a:latin typeface="+mj-lt"/>
            </a:endParaRPr>
          </a:p>
          <a:p>
            <a:pPr algn="l"/>
            <a:endParaRPr lang="nl-NL" dirty="0">
              <a:solidFill>
                <a:schemeClr val="tx1">
                  <a:lumMod val="75000"/>
                  <a:lumOff val="25000"/>
                </a:schemeClr>
              </a:solidFill>
              <a:latin typeface="+mj-lt"/>
            </a:endParaRPr>
          </a:p>
          <a:p>
            <a:pPr algn="l"/>
            <a:endParaRPr lang="nl-NL" dirty="0">
              <a:solidFill>
                <a:schemeClr val="tx1">
                  <a:lumMod val="75000"/>
                  <a:lumOff val="25000"/>
                </a:schemeClr>
              </a:solidFill>
              <a:latin typeface="+mj-lt"/>
            </a:endParaRPr>
          </a:p>
          <a:p>
            <a:pPr marL="285750" indent="-285750">
              <a:buFont typeface="Arial" panose="020B0604020202020204" pitchFamily="34" charset="0"/>
              <a:buChar char="•"/>
            </a:pPr>
            <a:r>
              <a:rPr lang="nl-NL" dirty="0">
                <a:latin typeface="+mj-lt"/>
              </a:rPr>
              <a:t>Wat vind je</a:t>
            </a:r>
            <a:r>
              <a:rPr lang="nl-NL" baseline="0" dirty="0">
                <a:latin typeface="+mj-lt"/>
              </a:rPr>
              <a:t> hier van?</a:t>
            </a:r>
          </a:p>
          <a:p>
            <a:pPr marL="285750" indent="-285750">
              <a:buFont typeface="Arial" panose="020B0604020202020204" pitchFamily="34" charset="0"/>
              <a:buChar char="•"/>
            </a:pPr>
            <a:r>
              <a:rPr lang="nl-NL" dirty="0">
                <a:latin typeface="+mj-lt"/>
              </a:rPr>
              <a:t>Welke dingen uit het artikel herken je bij jezelf? Welke totaal niet?</a:t>
            </a:r>
          </a:p>
          <a:p>
            <a:pPr marL="285750" indent="-285750">
              <a:buFont typeface="Arial" panose="020B0604020202020204" pitchFamily="34" charset="0"/>
              <a:buChar char="•"/>
            </a:pPr>
            <a:r>
              <a:rPr lang="nl-NL" baseline="0" dirty="0">
                <a:latin typeface="+mj-lt"/>
              </a:rPr>
              <a:t>Waarom zouden Nederlandse jongeren al jaren behoren tot de meest gelukkige van Europa? </a:t>
            </a:r>
          </a:p>
          <a:p>
            <a:pPr marL="285750" indent="-285750">
              <a:buFont typeface="Arial" panose="020B0604020202020204" pitchFamily="34" charset="0"/>
              <a:buChar char="•"/>
            </a:pPr>
            <a:r>
              <a:rPr lang="nl-NL" baseline="0" dirty="0">
                <a:latin typeface="+mj-lt"/>
              </a:rPr>
              <a:t>Op welke pijlers is dit onderzoek gebaseerd</a:t>
            </a:r>
            <a:r>
              <a:rPr lang="nl-NL" sz="1000" baseline="0" dirty="0"/>
              <a:t>?</a:t>
            </a:r>
          </a:p>
          <a:p>
            <a:pPr algn="l"/>
            <a:endParaRPr lang="nl-NL" sz="1200" dirty="0">
              <a:solidFill>
                <a:schemeClr val="tx1">
                  <a:lumMod val="75000"/>
                  <a:lumOff val="25000"/>
                </a:schemeClr>
              </a:solidFill>
            </a:endParaRPr>
          </a:p>
          <a:p>
            <a:pPr algn="l"/>
            <a:endParaRPr lang="nl-NL" sz="1200" dirty="0">
              <a:solidFill>
                <a:schemeClr val="tx1">
                  <a:lumMod val="75000"/>
                  <a:lumOff val="25000"/>
                </a:schemeClr>
              </a:solidFill>
              <a:latin typeface="+mn-lt"/>
            </a:endParaRPr>
          </a:p>
          <a:p>
            <a:pPr marL="171450" indent="-171450" algn="l">
              <a:buFont typeface="Arial" panose="020B0604020202020204" pitchFamily="34" charset="0"/>
              <a:buChar char="•"/>
            </a:pPr>
            <a:endParaRPr lang="nl-NL" sz="1200" dirty="0">
              <a:solidFill>
                <a:schemeClr val="tx1">
                  <a:lumMod val="75000"/>
                  <a:lumOff val="25000"/>
                </a:schemeClr>
              </a:solidFill>
              <a:latin typeface="+mn-lt"/>
            </a:endParaRPr>
          </a:p>
        </p:txBody>
      </p:sp>
    </p:spTree>
    <p:extLst>
      <p:ext uri="{BB962C8B-B14F-4D97-AF65-F5344CB8AC3E}">
        <p14:creationId xmlns:p14="http://schemas.microsoft.com/office/powerpoint/2010/main" val="85448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D215A-7D9D-4B71-81A1-3220FCFE316C}"/>
              </a:ext>
            </a:extLst>
          </p:cNvPr>
          <p:cNvSpPr>
            <a:spLocks noGrp="1"/>
          </p:cNvSpPr>
          <p:nvPr>
            <p:ph type="title"/>
          </p:nvPr>
        </p:nvSpPr>
        <p:spPr/>
        <p:txBody>
          <a:bodyPr rtlCol="0"/>
          <a:lstStyle/>
          <a:p>
            <a:pPr rtl="0"/>
            <a:r>
              <a:rPr lang="nl-NL" dirty="0"/>
              <a:t>Wanneer ben jij gelukkig?</a:t>
            </a:r>
          </a:p>
        </p:txBody>
      </p:sp>
      <p:pic>
        <p:nvPicPr>
          <p:cNvPr id="67" name="Tijdelijke aanduiding voor afbeelding 66" descr="Wolk">
            <a:extLst>
              <a:ext uri="{FF2B5EF4-FFF2-40B4-BE49-F238E27FC236}">
                <a16:creationId xmlns:a16="http://schemas.microsoft.com/office/drawing/2014/main" id="{83A6FB07-C3E8-FC4B-818B-404D48DAF4FA}"/>
              </a:ext>
            </a:extLst>
          </p:cNvPr>
          <p:cNvPicPr>
            <a:picLocks noGrp="1" noChangeAspect="1"/>
          </p:cNvPicPr>
          <p:nvPr>
            <p:ph type="pic" sz="quarter" idx="27"/>
          </p:nvPr>
        </p:nvPicPr>
        <p:blipFill>
          <a:blip r:embed="rId3">
            <a:extLst>
              <a:ext uri="{96DAC541-7B7A-43D3-8B79-37D633B846F1}">
                <asvg:svgBlip xmlns:asvg="http://schemas.microsoft.com/office/drawing/2016/SVG/main" r:embed="rId4"/>
              </a:ext>
            </a:extLst>
          </a:blip>
          <a:srcRect/>
          <a:stretch>
            <a:fillRect/>
          </a:stretch>
        </p:blipFill>
        <p:spPr/>
      </p:pic>
      <p:sp>
        <p:nvSpPr>
          <p:cNvPr id="8" name="Tijdelijke aanduiding voor tekst 7">
            <a:extLst>
              <a:ext uri="{FF2B5EF4-FFF2-40B4-BE49-F238E27FC236}">
                <a16:creationId xmlns:a16="http://schemas.microsoft.com/office/drawing/2014/main" id="{E6971D8C-ECC5-4EDD-AC10-DDF4CA7E9DC3}"/>
              </a:ext>
            </a:extLst>
          </p:cNvPr>
          <p:cNvSpPr>
            <a:spLocks noGrp="1"/>
          </p:cNvSpPr>
          <p:nvPr>
            <p:ph type="body" sz="quarter" idx="16"/>
          </p:nvPr>
        </p:nvSpPr>
        <p:spPr/>
        <p:txBody>
          <a:bodyPr rtlCol="0"/>
          <a:lstStyle/>
          <a:p>
            <a:pPr rtl="0"/>
            <a:r>
              <a:rPr lang="nl-NL" dirty="0"/>
              <a:t>Intens geluk</a:t>
            </a:r>
          </a:p>
        </p:txBody>
      </p:sp>
      <p:sp>
        <p:nvSpPr>
          <p:cNvPr id="13" name="Tijdelijke aanduiding voor tekst 12">
            <a:extLst>
              <a:ext uri="{FF2B5EF4-FFF2-40B4-BE49-F238E27FC236}">
                <a16:creationId xmlns:a16="http://schemas.microsoft.com/office/drawing/2014/main" id="{A6B0E616-411B-4401-BC87-821D72B9D614}"/>
              </a:ext>
            </a:extLst>
          </p:cNvPr>
          <p:cNvSpPr>
            <a:spLocks noGrp="1"/>
          </p:cNvSpPr>
          <p:nvPr>
            <p:ph type="body" sz="quarter" idx="21"/>
          </p:nvPr>
        </p:nvSpPr>
        <p:spPr/>
        <p:txBody>
          <a:bodyPr rtlCol="0"/>
          <a:lstStyle/>
          <a:p>
            <a:pPr rtl="0"/>
            <a:r>
              <a:rPr lang="nl-NL" dirty="0"/>
              <a:t>Op welke momenten voel jij je (intens) gelukkig?</a:t>
            </a:r>
          </a:p>
        </p:txBody>
      </p:sp>
      <p:cxnSp>
        <p:nvCxnSpPr>
          <p:cNvPr id="75" name="Rechte verbindingslijn 74" descr="Eerste scheidingslijn op dia">
            <a:extLst>
              <a:ext uri="{FF2B5EF4-FFF2-40B4-BE49-F238E27FC236}">
                <a16:creationId xmlns:a16="http://schemas.microsoft.com/office/drawing/2014/main" id="{1D5BA55A-3253-4F3B-A32A-5A12ECE65A55}"/>
              </a:ext>
              <a:ext uri="{C183D7F6-B498-43B3-948B-1728B52AA6E4}">
                <adec:decorative xmlns:adec="http://schemas.microsoft.com/office/drawing/2017/decorative"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59" name="Tijdelijke aanduiding voor afbeelding 158" descr="Cactus">
            <a:extLst>
              <a:ext uri="{FF2B5EF4-FFF2-40B4-BE49-F238E27FC236}">
                <a16:creationId xmlns:a16="http://schemas.microsoft.com/office/drawing/2014/main" id="{9F99EF5B-831D-4852-A739-269399B8FA71}"/>
              </a:ext>
            </a:extLst>
          </p:cNvPr>
          <p:cNvPicPr>
            <a:picLocks noGrp="1" noChangeAspect="1"/>
          </p:cNvPicPr>
          <p:nvPr>
            <p:ph type="pic" sz="quarter" idx="28"/>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p:pic>
      <p:sp>
        <p:nvSpPr>
          <p:cNvPr id="9" name="Tijdelijke aanduiding voor tekst 8">
            <a:extLst>
              <a:ext uri="{FF2B5EF4-FFF2-40B4-BE49-F238E27FC236}">
                <a16:creationId xmlns:a16="http://schemas.microsoft.com/office/drawing/2014/main" id="{A6E9F776-E542-4D93-851A-A3A10F6D2A7D}"/>
              </a:ext>
            </a:extLst>
          </p:cNvPr>
          <p:cNvSpPr>
            <a:spLocks noGrp="1"/>
          </p:cNvSpPr>
          <p:nvPr>
            <p:ph type="body" sz="quarter" idx="17"/>
          </p:nvPr>
        </p:nvSpPr>
        <p:spPr/>
        <p:txBody>
          <a:bodyPr rtlCol="0"/>
          <a:lstStyle/>
          <a:p>
            <a:pPr rtl="0"/>
            <a:r>
              <a:rPr lang="nl-NL" dirty="0"/>
              <a:t>Genieten</a:t>
            </a:r>
          </a:p>
        </p:txBody>
      </p:sp>
      <p:sp>
        <p:nvSpPr>
          <p:cNvPr id="4" name="Tijdelijke aanduiding voor tekst 3">
            <a:extLst>
              <a:ext uri="{FF2B5EF4-FFF2-40B4-BE49-F238E27FC236}">
                <a16:creationId xmlns:a16="http://schemas.microsoft.com/office/drawing/2014/main" id="{79CEA89E-0B03-4727-AB47-73EA4E2DF948}"/>
              </a:ext>
            </a:extLst>
          </p:cNvPr>
          <p:cNvSpPr>
            <a:spLocks noGrp="1"/>
          </p:cNvSpPr>
          <p:nvPr>
            <p:ph type="body" sz="quarter" idx="12"/>
          </p:nvPr>
        </p:nvSpPr>
        <p:spPr/>
        <p:txBody>
          <a:bodyPr rtlCol="0"/>
          <a:lstStyle/>
          <a:p>
            <a:pPr rtl="0"/>
            <a:r>
              <a:rPr lang="nl-NL" dirty="0"/>
              <a:t>Is dat hetzelfde als waar je heel erg van geniet?</a:t>
            </a:r>
          </a:p>
        </p:txBody>
      </p:sp>
      <p:cxnSp>
        <p:nvCxnSpPr>
          <p:cNvPr id="77" name="Rechte verbindingslijn 76" descr="Tweede scheidingslijn op dia">
            <a:extLst>
              <a:ext uri="{FF2B5EF4-FFF2-40B4-BE49-F238E27FC236}">
                <a16:creationId xmlns:a16="http://schemas.microsoft.com/office/drawing/2014/main" id="{50250EBA-885D-4E6F-B841-92A9B8FBBB6F}"/>
              </a:ext>
              <a:ext uri="{C183D7F6-B498-43B3-948B-1728B52AA6E4}">
                <adec:decorative xmlns:adec="http://schemas.microsoft.com/office/drawing/2017/decorative"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1" name="Tijdelijke aanduiding voor afbeelding 160" descr="Thermometer">
            <a:extLst>
              <a:ext uri="{FF2B5EF4-FFF2-40B4-BE49-F238E27FC236}">
                <a16:creationId xmlns:a16="http://schemas.microsoft.com/office/drawing/2014/main" id="{22C4A1E7-2C42-4D5E-9D5C-DB503F231A34}"/>
              </a:ext>
            </a:extLst>
          </p:cNvPr>
          <p:cNvPicPr>
            <a:picLocks noGrp="1" noChangeAspect="1"/>
          </p:cNvPicPr>
          <p:nvPr>
            <p:ph type="pic" sz="quarter" idx="29"/>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p:pic>
      <p:sp>
        <p:nvSpPr>
          <p:cNvPr id="10" name="Tijdelijke aanduiding voor tekst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nl-NL" dirty="0"/>
              <a:t>100%</a:t>
            </a:r>
          </a:p>
        </p:txBody>
      </p:sp>
      <p:sp>
        <p:nvSpPr>
          <p:cNvPr id="5" name="Tijdelijke aanduiding voor tekst 4">
            <a:extLst>
              <a:ext uri="{FF2B5EF4-FFF2-40B4-BE49-F238E27FC236}">
                <a16:creationId xmlns:a16="http://schemas.microsoft.com/office/drawing/2014/main" id="{C4F969E5-6F82-4658-A735-72D16DDDD1D8}"/>
              </a:ext>
            </a:extLst>
          </p:cNvPr>
          <p:cNvSpPr>
            <a:spLocks noGrp="1"/>
          </p:cNvSpPr>
          <p:nvPr>
            <p:ph type="body" sz="quarter" idx="13"/>
          </p:nvPr>
        </p:nvSpPr>
        <p:spPr/>
        <p:txBody>
          <a:bodyPr rtlCol="0"/>
          <a:lstStyle/>
          <a:p>
            <a:pPr rtl="0"/>
            <a:r>
              <a:rPr lang="nl-NL" dirty="0"/>
              <a:t>Welk cijfer zou jij aan je eigen geluk geven?</a:t>
            </a:r>
          </a:p>
        </p:txBody>
      </p:sp>
      <p:cxnSp>
        <p:nvCxnSpPr>
          <p:cNvPr id="78" name="Rechte verbindingslijn 77" descr="Derde scheidingslijn op dia">
            <a:extLst>
              <a:ext uri="{FF2B5EF4-FFF2-40B4-BE49-F238E27FC236}">
                <a16:creationId xmlns:a16="http://schemas.microsoft.com/office/drawing/2014/main" id="{29488879-6129-4D02-B173-36635DF61BC0}"/>
              </a:ext>
              <a:ext uri="{C183D7F6-B498-43B3-948B-1728B52AA6E4}">
                <adec:decorative xmlns:adec="http://schemas.microsoft.com/office/drawing/2017/decorative" val="1"/>
              </a:ext>
            </a:extLst>
          </p:cNvPr>
          <p:cNvCxnSpPr>
            <a:cxnSpLocks/>
          </p:cNvCxnSpPr>
          <p:nvPr/>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3" name="Tijdelijke aanduiding voor afbeelding 162" descr="Palmboom">
            <a:extLst>
              <a:ext uri="{FF2B5EF4-FFF2-40B4-BE49-F238E27FC236}">
                <a16:creationId xmlns:a16="http://schemas.microsoft.com/office/drawing/2014/main" id="{B21D58C1-B806-40E0-9006-675AF7916756}"/>
              </a:ext>
            </a:extLst>
          </p:cNvPr>
          <p:cNvPicPr>
            <a:picLocks noGrp="1" noChangeAspect="1"/>
          </p:cNvPicPr>
          <p:nvPr>
            <p:ph type="pic" sz="quarter" idx="30"/>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p:pic>
      <p:sp>
        <p:nvSpPr>
          <p:cNvPr id="11" name="Tijdelijke aanduiding voor tekst 10">
            <a:extLst>
              <a:ext uri="{FF2B5EF4-FFF2-40B4-BE49-F238E27FC236}">
                <a16:creationId xmlns:a16="http://schemas.microsoft.com/office/drawing/2014/main" id="{ACD29343-5246-427C-BFCC-F61B25177CF4}"/>
              </a:ext>
            </a:extLst>
          </p:cNvPr>
          <p:cNvSpPr>
            <a:spLocks noGrp="1"/>
          </p:cNvSpPr>
          <p:nvPr>
            <p:ph type="body" sz="quarter" idx="19"/>
          </p:nvPr>
        </p:nvSpPr>
        <p:spPr/>
        <p:txBody>
          <a:bodyPr rtlCol="0"/>
          <a:lstStyle/>
          <a:p>
            <a:pPr rtl="0"/>
            <a:r>
              <a:rPr lang="nl-NL" dirty="0"/>
              <a:t>Vakantie</a:t>
            </a:r>
          </a:p>
        </p:txBody>
      </p:sp>
      <p:sp>
        <p:nvSpPr>
          <p:cNvPr id="6" name="Tijdelijke aanduiding voor tekst 5">
            <a:extLst>
              <a:ext uri="{FF2B5EF4-FFF2-40B4-BE49-F238E27FC236}">
                <a16:creationId xmlns:a16="http://schemas.microsoft.com/office/drawing/2014/main" id="{A163F1F1-E70E-4823-905B-45B18FCD35FA}"/>
              </a:ext>
            </a:extLst>
          </p:cNvPr>
          <p:cNvSpPr>
            <a:spLocks noGrp="1"/>
          </p:cNvSpPr>
          <p:nvPr>
            <p:ph type="body" sz="quarter" idx="14"/>
          </p:nvPr>
        </p:nvSpPr>
        <p:spPr/>
        <p:txBody>
          <a:bodyPr rtlCol="0"/>
          <a:lstStyle/>
          <a:p>
            <a:pPr rtl="0"/>
            <a:r>
              <a:rPr lang="nl-NL" dirty="0"/>
              <a:t>Hoe kan het dat we ons (vaak) op vakantie gelukkiger voelen?</a:t>
            </a:r>
          </a:p>
        </p:txBody>
      </p:sp>
      <p:cxnSp>
        <p:nvCxnSpPr>
          <p:cNvPr id="79" name="Rechte verbindingslijn 78" descr="Vierde scheidingslijn op dia">
            <a:extLst>
              <a:ext uri="{FF2B5EF4-FFF2-40B4-BE49-F238E27FC236}">
                <a16:creationId xmlns:a16="http://schemas.microsoft.com/office/drawing/2014/main" id="{9926A3E2-2234-409D-9838-30428E6377E4}"/>
              </a:ext>
              <a:ext uri="{C183D7F6-B498-43B3-948B-1728B52AA6E4}">
                <adec:decorative xmlns:adec="http://schemas.microsoft.com/office/drawing/2017/decorative" val="1"/>
              </a:ext>
            </a:extLst>
          </p:cNvPr>
          <p:cNvCxnSpPr>
            <a:cxnSpLocks/>
          </p:cNvCxnSpPr>
          <p:nvPr/>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5" name="Tijdelijke aanduiding voor afbeelding 164" descr="Fabriek">
            <a:extLst>
              <a:ext uri="{FF2B5EF4-FFF2-40B4-BE49-F238E27FC236}">
                <a16:creationId xmlns:a16="http://schemas.microsoft.com/office/drawing/2014/main" id="{6D714D76-10CE-413E-BCF3-42860232AB97}"/>
              </a:ext>
            </a:extLst>
          </p:cNvPr>
          <p:cNvPicPr>
            <a:picLocks noGrp="1" noChangeAspect="1"/>
          </p:cNvPicPr>
          <p:nvPr>
            <p:ph type="pic" sz="quarter" idx="31"/>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p:pic>
      <p:sp>
        <p:nvSpPr>
          <p:cNvPr id="12" name="Tijdelijke aanduiding voor tekst 11">
            <a:extLst>
              <a:ext uri="{FF2B5EF4-FFF2-40B4-BE49-F238E27FC236}">
                <a16:creationId xmlns:a16="http://schemas.microsoft.com/office/drawing/2014/main" id="{6248F5E2-762B-44E2-83B5-C078E3551BEA}"/>
              </a:ext>
            </a:extLst>
          </p:cNvPr>
          <p:cNvSpPr>
            <a:spLocks noGrp="1"/>
          </p:cNvSpPr>
          <p:nvPr>
            <p:ph type="body" sz="quarter" idx="20"/>
          </p:nvPr>
        </p:nvSpPr>
        <p:spPr/>
        <p:txBody>
          <a:bodyPr rtlCol="0"/>
          <a:lstStyle/>
          <a:p>
            <a:pPr rtl="0"/>
            <a:r>
              <a:rPr lang="nl-NL" dirty="0"/>
              <a:t>Werk</a:t>
            </a:r>
          </a:p>
        </p:txBody>
      </p:sp>
      <p:sp>
        <p:nvSpPr>
          <p:cNvPr id="7" name="Tijdelijke aanduiding voor tekst 6">
            <a:extLst>
              <a:ext uri="{FF2B5EF4-FFF2-40B4-BE49-F238E27FC236}">
                <a16:creationId xmlns:a16="http://schemas.microsoft.com/office/drawing/2014/main" id="{A938F1A8-AEA6-473B-9AF3-DA6DF3A50827}"/>
              </a:ext>
            </a:extLst>
          </p:cNvPr>
          <p:cNvSpPr>
            <a:spLocks noGrp="1"/>
          </p:cNvSpPr>
          <p:nvPr>
            <p:ph type="body" sz="quarter" idx="15"/>
          </p:nvPr>
        </p:nvSpPr>
        <p:spPr/>
        <p:txBody>
          <a:bodyPr rtlCol="0"/>
          <a:lstStyle/>
          <a:p>
            <a:pPr rtl="0"/>
            <a:r>
              <a:rPr lang="nl-NL" dirty="0"/>
              <a:t>Draagt jouw vrije keuze van school &amp; werk bij aan jouw mate van geluk?</a:t>
            </a:r>
          </a:p>
        </p:txBody>
      </p:sp>
      <p:sp>
        <p:nvSpPr>
          <p:cNvPr id="3" name="Tijdelijke aanduiding voor dianummer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rtlCol="0"/>
          <a:lstStyle/>
          <a:p>
            <a:pPr rtl="0"/>
            <a:fld id="{19B51A1E-902D-48AF-9020-955120F399B6}" type="slidenum">
              <a:rPr lang="nl-NL" smtClean="0"/>
              <a:pPr rtl="0"/>
              <a:t>7</a:t>
            </a:fld>
            <a:endParaRPr lang="nl-NL" dirty="0"/>
          </a:p>
        </p:txBody>
      </p:sp>
    </p:spTree>
    <p:extLst>
      <p:ext uri="{BB962C8B-B14F-4D97-AF65-F5344CB8AC3E}">
        <p14:creationId xmlns:p14="http://schemas.microsoft.com/office/powerpoint/2010/main" val="199193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p>
            <a:pPr rtl="0"/>
            <a:fld id="{19B51A1E-902D-48AF-9020-955120F399B6}" type="slidenum">
              <a:rPr lang="nl-NL" smtClean="0"/>
              <a:pPr rtl="0"/>
              <a:t>8</a:t>
            </a:fld>
            <a:endParaRPr lang="nl-NL" dirty="0"/>
          </a:p>
        </p:txBody>
      </p:sp>
      <p:sp>
        <p:nvSpPr>
          <p:cNvPr id="7" name="Tijdelijke aanduiding voor tekst 6"/>
          <p:cNvSpPr>
            <a:spLocks noGrp="1"/>
          </p:cNvSpPr>
          <p:nvPr>
            <p:ph type="body" sz="quarter" idx="15"/>
          </p:nvPr>
        </p:nvSpPr>
        <p:spPr>
          <a:xfrm>
            <a:off x="8211834" y="978846"/>
            <a:ext cx="2675945" cy="1456687"/>
          </a:xfrm>
        </p:spPr>
        <p:txBody>
          <a:bodyPr/>
          <a:lstStyle/>
          <a:p>
            <a:r>
              <a:rPr lang="nl-NL" b="1" dirty="0"/>
              <a:t>40% is aangeboren (nature)</a:t>
            </a:r>
            <a:br>
              <a:rPr lang="nl-NL" b="1" dirty="0"/>
            </a:br>
            <a:r>
              <a:rPr lang="nl-NL" dirty="0"/>
              <a:t>Hoe je bent als persoon; karakter, neurologisch bepaald: in welke mate jij geluk ervaart </a:t>
            </a:r>
          </a:p>
          <a:p>
            <a:r>
              <a:rPr lang="nl-NL" b="1" dirty="0"/>
              <a:t>10% omstandigheden</a:t>
            </a:r>
            <a:br>
              <a:rPr lang="nl-NL" dirty="0"/>
            </a:br>
            <a:r>
              <a:rPr lang="nl-NL" dirty="0"/>
              <a:t>Wat je overkomt</a:t>
            </a:r>
          </a:p>
          <a:p>
            <a:r>
              <a:rPr lang="nl-NL" b="1" dirty="0"/>
              <a:t>50%  eigen invloed</a:t>
            </a:r>
            <a:br>
              <a:rPr lang="nl-NL" b="1" dirty="0"/>
            </a:br>
            <a:r>
              <a:rPr lang="nl-NL" dirty="0"/>
              <a:t>Bijv. aangeleerde vaardigheden, positief denken, dankbaarheid, bewustwording.</a:t>
            </a:r>
            <a:endParaRPr lang="en-US" dirty="0"/>
          </a:p>
        </p:txBody>
      </p:sp>
      <p:sp>
        <p:nvSpPr>
          <p:cNvPr id="15" name="Tijdelijke aanduiding voor afbeelding 14"/>
          <p:cNvSpPr>
            <a:spLocks noGrp="1"/>
          </p:cNvSpPr>
          <p:nvPr>
            <p:ph type="pic" sz="quarter" idx="28"/>
          </p:nvPr>
        </p:nvSpPr>
        <p:spPr/>
      </p:sp>
      <p:pic>
        <p:nvPicPr>
          <p:cNvPr id="1026" name="Picture 2" descr="https://hips.hearstapps.com/cnl.h.cdn.cosmopolitan.nl/assets/16/26/1467212952-mexxquote.jpg?resize=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20704">
            <a:off x="619962" y="451784"/>
            <a:ext cx="4684159" cy="3357529"/>
          </a:xfrm>
          <a:prstGeom prst="rect">
            <a:avLst/>
          </a:prstGeom>
          <a:noFill/>
          <a:extLst>
            <a:ext uri="{909E8E84-426E-40DD-AFC4-6F175D3DCCD1}">
              <a14:hiddenFill xmlns:a14="http://schemas.microsoft.com/office/drawing/2010/main">
                <a:solidFill>
                  <a:srgbClr val="FFFFFF"/>
                </a:solidFill>
              </a14:hiddenFill>
            </a:ext>
          </a:extLst>
        </p:spPr>
      </p:pic>
      <p:pic>
        <p:nvPicPr>
          <p:cNvPr id="14" name="MkSBf_ecb_I"/>
          <p:cNvPicPr>
            <a:picLocks noRot="1" noChangeAspect="1"/>
          </p:cNvPicPr>
          <p:nvPr>
            <a:videoFile r:link="rId1"/>
          </p:nvPr>
        </p:nvPicPr>
        <p:blipFill>
          <a:blip r:embed="rId5"/>
          <a:stretch>
            <a:fillRect/>
          </a:stretch>
        </p:blipFill>
        <p:spPr>
          <a:xfrm>
            <a:off x="6310217" y="3716846"/>
            <a:ext cx="5102834" cy="2870344"/>
          </a:xfrm>
          <a:prstGeom prst="rect">
            <a:avLst/>
          </a:prstGeom>
        </p:spPr>
      </p:pic>
    </p:spTree>
    <p:extLst>
      <p:ext uri="{BB962C8B-B14F-4D97-AF65-F5344CB8AC3E}">
        <p14:creationId xmlns:p14="http://schemas.microsoft.com/office/powerpoint/2010/main" val="67134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D215A-7D9D-4B71-81A1-3220FCFE316C}"/>
              </a:ext>
            </a:extLst>
          </p:cNvPr>
          <p:cNvSpPr>
            <a:spLocks noGrp="1"/>
          </p:cNvSpPr>
          <p:nvPr>
            <p:ph type="title"/>
          </p:nvPr>
        </p:nvSpPr>
        <p:spPr>
          <a:xfrm>
            <a:off x="588369" y="460096"/>
            <a:ext cx="11340000" cy="432000"/>
          </a:xfrm>
        </p:spPr>
        <p:txBody>
          <a:bodyPr rtlCol="0"/>
          <a:lstStyle/>
          <a:p>
            <a:pPr rtl="0"/>
            <a:r>
              <a:rPr lang="nl-NL" dirty="0"/>
              <a:t>Geluk &amp; </a:t>
            </a:r>
            <a:r>
              <a:rPr lang="nl-NL" dirty="0" err="1"/>
              <a:t>Mindset</a:t>
            </a:r>
            <a:endParaRPr lang="nl-NL" dirty="0"/>
          </a:p>
        </p:txBody>
      </p:sp>
      <p:pic>
        <p:nvPicPr>
          <p:cNvPr id="93" name="Tijdelijke aanduiding voor afbeelding 92" descr="Vergrootglas">
            <a:extLst>
              <a:ext uri="{FF2B5EF4-FFF2-40B4-BE49-F238E27FC236}">
                <a16:creationId xmlns:a16="http://schemas.microsoft.com/office/drawing/2014/main" id="{EAF3579C-5F54-BD44-AD76-C07BBA5EFEA7}"/>
              </a:ext>
            </a:extLst>
          </p:cNvPr>
          <p:cNvPicPr>
            <a:picLocks noGrp="1" noChangeAspect="1"/>
          </p:cNvPicPr>
          <p:nvPr>
            <p:ph type="pic" sz="quarter" idx="27"/>
          </p:nvPr>
        </p:nvPicPr>
        <p:blipFill>
          <a:blip r:embed="rId3">
            <a:extLst>
              <a:ext uri="{96DAC541-7B7A-43D3-8B79-37D633B846F1}">
                <asvg:svgBlip xmlns:asvg="http://schemas.microsoft.com/office/drawing/2016/SVG/main" r:embed="rId4"/>
              </a:ext>
            </a:extLst>
          </a:blip>
          <a:srcRect/>
          <a:stretch>
            <a:fillRect/>
          </a:stretch>
        </p:blipFill>
        <p:spPr/>
      </p:pic>
      <p:sp>
        <p:nvSpPr>
          <p:cNvPr id="8" name="Tijdelijke aanduiding voor tekst 7">
            <a:extLst>
              <a:ext uri="{FF2B5EF4-FFF2-40B4-BE49-F238E27FC236}">
                <a16:creationId xmlns:a16="http://schemas.microsoft.com/office/drawing/2014/main" id="{E6971D8C-ECC5-4EDD-AC10-DDF4CA7E9DC3}"/>
              </a:ext>
            </a:extLst>
          </p:cNvPr>
          <p:cNvSpPr>
            <a:spLocks noGrp="1"/>
          </p:cNvSpPr>
          <p:nvPr>
            <p:ph type="body" sz="quarter" idx="16"/>
          </p:nvPr>
        </p:nvSpPr>
        <p:spPr/>
        <p:txBody>
          <a:bodyPr rtlCol="0"/>
          <a:lstStyle/>
          <a:p>
            <a:pPr rtl="0"/>
            <a:r>
              <a:rPr lang="nl-NL" dirty="0"/>
              <a:t>Help me!</a:t>
            </a:r>
          </a:p>
        </p:txBody>
      </p:sp>
      <p:sp>
        <p:nvSpPr>
          <p:cNvPr id="13" name="Tijdelijke aanduiding voor tekst 12">
            <a:extLst>
              <a:ext uri="{FF2B5EF4-FFF2-40B4-BE49-F238E27FC236}">
                <a16:creationId xmlns:a16="http://schemas.microsoft.com/office/drawing/2014/main" id="{A6B0E616-411B-4401-BC87-821D72B9D614}"/>
              </a:ext>
            </a:extLst>
          </p:cNvPr>
          <p:cNvSpPr>
            <a:spLocks noGrp="1"/>
          </p:cNvSpPr>
          <p:nvPr>
            <p:ph type="body" sz="quarter" idx="21"/>
          </p:nvPr>
        </p:nvSpPr>
        <p:spPr/>
        <p:txBody>
          <a:bodyPr rtlCol="0"/>
          <a:lstStyle/>
          <a:p>
            <a:pPr rtl="0"/>
            <a:r>
              <a:rPr lang="nl-NL" dirty="0"/>
              <a:t>Kan ik geluk een handje helpen door mijn gedachten?</a:t>
            </a:r>
          </a:p>
        </p:txBody>
      </p:sp>
      <p:cxnSp>
        <p:nvCxnSpPr>
          <p:cNvPr id="75" name="Rechte verbindingslijn 74" descr="Eerste scheidingslijn op dia">
            <a:extLst>
              <a:ext uri="{FF2B5EF4-FFF2-40B4-BE49-F238E27FC236}">
                <a16:creationId xmlns:a16="http://schemas.microsoft.com/office/drawing/2014/main" id="{1D5BA55A-3253-4F3B-A32A-5A12ECE65A55}"/>
              </a:ext>
              <a:ext uri="{C183D7F6-B498-43B3-948B-1728B52AA6E4}">
                <adec:decorative xmlns:adec="http://schemas.microsoft.com/office/drawing/2017/decorative"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5" name="Tijdelijke aanduiding voor afbeelding 94" descr="Bladeren">
            <a:extLst>
              <a:ext uri="{FF2B5EF4-FFF2-40B4-BE49-F238E27FC236}">
                <a16:creationId xmlns:a16="http://schemas.microsoft.com/office/drawing/2014/main" id="{1B98F2ED-22A7-8047-A12B-3AE19B270198}"/>
              </a:ext>
            </a:extLst>
          </p:cNvPr>
          <p:cNvPicPr>
            <a:picLocks noGrp="1" noChangeAspect="1"/>
          </p:cNvPicPr>
          <p:nvPr>
            <p:ph type="pic" sz="quarter" idx="28"/>
          </p:nvPr>
        </p:nvPicPr>
        <p:blipFill>
          <a:blip r:embed="rId5">
            <a:extLst>
              <a:ext uri="{96DAC541-7B7A-43D3-8B79-37D633B846F1}">
                <asvg:svgBlip xmlns:asvg="http://schemas.microsoft.com/office/drawing/2016/SVG/main" r:embed="rId6"/>
              </a:ext>
            </a:extLst>
          </a:blip>
          <a:srcRect/>
          <a:stretch>
            <a:fillRect/>
          </a:stretch>
        </p:blipFill>
        <p:spPr/>
      </p:pic>
      <p:sp>
        <p:nvSpPr>
          <p:cNvPr id="9" name="Tijdelijke aanduiding voor tekst 8">
            <a:extLst>
              <a:ext uri="{FF2B5EF4-FFF2-40B4-BE49-F238E27FC236}">
                <a16:creationId xmlns:a16="http://schemas.microsoft.com/office/drawing/2014/main" id="{A6E9F776-E542-4D93-851A-A3A10F6D2A7D}"/>
              </a:ext>
            </a:extLst>
          </p:cNvPr>
          <p:cNvSpPr>
            <a:spLocks noGrp="1"/>
          </p:cNvSpPr>
          <p:nvPr>
            <p:ph type="body" sz="quarter" idx="17"/>
          </p:nvPr>
        </p:nvSpPr>
        <p:spPr/>
        <p:txBody>
          <a:bodyPr rtlCol="0"/>
          <a:lstStyle/>
          <a:p>
            <a:pPr rtl="0"/>
            <a:r>
              <a:rPr lang="nl-NL" dirty="0" err="1"/>
              <a:t>Postieve</a:t>
            </a:r>
            <a:r>
              <a:rPr lang="nl-NL" dirty="0"/>
              <a:t> </a:t>
            </a:r>
            <a:r>
              <a:rPr lang="nl-NL" dirty="0" err="1"/>
              <a:t>mindset</a:t>
            </a:r>
            <a:endParaRPr lang="nl-NL" dirty="0"/>
          </a:p>
        </p:txBody>
      </p:sp>
      <p:sp>
        <p:nvSpPr>
          <p:cNvPr id="4" name="Tijdelijke aanduiding voor tekst 3">
            <a:extLst>
              <a:ext uri="{FF2B5EF4-FFF2-40B4-BE49-F238E27FC236}">
                <a16:creationId xmlns:a16="http://schemas.microsoft.com/office/drawing/2014/main" id="{79CEA89E-0B03-4727-AB47-73EA4E2DF948}"/>
              </a:ext>
            </a:extLst>
          </p:cNvPr>
          <p:cNvSpPr>
            <a:spLocks noGrp="1"/>
          </p:cNvSpPr>
          <p:nvPr>
            <p:ph type="body" sz="quarter" idx="12"/>
          </p:nvPr>
        </p:nvSpPr>
        <p:spPr/>
        <p:txBody>
          <a:bodyPr rtlCol="0"/>
          <a:lstStyle/>
          <a:p>
            <a:pPr rtl="0"/>
            <a:r>
              <a:rPr lang="nl-NL" dirty="0"/>
              <a:t>Hoe zorg ik voor een positieve </a:t>
            </a:r>
            <a:r>
              <a:rPr lang="nl-NL" dirty="0" err="1"/>
              <a:t>mindset</a:t>
            </a:r>
            <a:r>
              <a:rPr lang="nl-NL" dirty="0"/>
              <a:t>?</a:t>
            </a:r>
          </a:p>
        </p:txBody>
      </p:sp>
      <p:cxnSp>
        <p:nvCxnSpPr>
          <p:cNvPr id="77" name="Rechte verbindingslijn 76" descr="Tweede scheidingslijn op dia">
            <a:extLst>
              <a:ext uri="{FF2B5EF4-FFF2-40B4-BE49-F238E27FC236}">
                <a16:creationId xmlns:a16="http://schemas.microsoft.com/office/drawing/2014/main" id="{50250EBA-885D-4E6F-B841-92A9B8FBBB6F}"/>
              </a:ext>
              <a:ext uri="{C183D7F6-B498-43B3-948B-1728B52AA6E4}">
                <adec:decorative xmlns:adec="http://schemas.microsoft.com/office/drawing/2017/decorative"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7" name="Tijdelijke aanduiding voor afbeelding 96" descr="Appel">
            <a:extLst>
              <a:ext uri="{FF2B5EF4-FFF2-40B4-BE49-F238E27FC236}">
                <a16:creationId xmlns:a16="http://schemas.microsoft.com/office/drawing/2014/main" id="{41A48230-7A6F-634A-84FA-2508F0A6B9D5}"/>
              </a:ext>
            </a:extLst>
          </p:cNvPr>
          <p:cNvPicPr>
            <a:picLocks noGrp="1" noChangeAspect="1"/>
          </p:cNvPicPr>
          <p:nvPr>
            <p:ph type="pic" sz="quarter" idx="29"/>
          </p:nvPr>
        </p:nvPicPr>
        <p:blipFill>
          <a:blip r:embed="rId7">
            <a:extLst>
              <a:ext uri="{96DAC541-7B7A-43D3-8B79-37D633B846F1}">
                <asvg:svgBlip xmlns:asvg="http://schemas.microsoft.com/office/drawing/2016/SVG/main" r:embed="rId8"/>
              </a:ext>
            </a:extLst>
          </a:blip>
          <a:srcRect/>
          <a:stretch>
            <a:fillRect/>
          </a:stretch>
        </p:blipFill>
        <p:spPr>
          <a:xfrm>
            <a:off x="5673898" y="2358091"/>
            <a:ext cx="854075" cy="854075"/>
          </a:xfrm>
        </p:spPr>
      </p:pic>
      <p:sp>
        <p:nvSpPr>
          <p:cNvPr id="10" name="Tijdelijke aanduiding voor tekst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nl-NL" dirty="0"/>
              <a:t>Gedachten &amp; Gevoelens</a:t>
            </a:r>
          </a:p>
        </p:txBody>
      </p:sp>
      <p:sp>
        <p:nvSpPr>
          <p:cNvPr id="5" name="Tijdelijke aanduiding voor tekst 4">
            <a:extLst>
              <a:ext uri="{FF2B5EF4-FFF2-40B4-BE49-F238E27FC236}">
                <a16:creationId xmlns:a16="http://schemas.microsoft.com/office/drawing/2014/main" id="{C4F969E5-6F82-4658-A735-72D16DDDD1D8}"/>
              </a:ext>
            </a:extLst>
          </p:cNvPr>
          <p:cNvSpPr>
            <a:spLocks noGrp="1"/>
          </p:cNvSpPr>
          <p:nvPr>
            <p:ph type="body" sz="quarter" idx="13"/>
          </p:nvPr>
        </p:nvSpPr>
        <p:spPr/>
        <p:txBody>
          <a:bodyPr rtlCol="0"/>
          <a:lstStyle/>
          <a:p>
            <a:pPr rtl="0"/>
            <a:r>
              <a:rPr lang="nl-NL" dirty="0"/>
              <a:t>Wat is de invloed van mijn gedachten op mijn gevoelens?</a:t>
            </a:r>
          </a:p>
        </p:txBody>
      </p:sp>
      <p:pic>
        <p:nvPicPr>
          <p:cNvPr id="179" name="Tijdelijke aanduiding voor afbeelding 178" descr="Afbeelding van tijdelijke aanduiding">
            <a:extLst>
              <a:ext uri="{FF2B5EF4-FFF2-40B4-BE49-F238E27FC236}">
                <a16:creationId xmlns:a16="http://schemas.microsoft.com/office/drawing/2014/main" id="{9BB8F54F-F5BC-471B-9740-0BA6847A4574}"/>
              </a:ext>
            </a:extLst>
          </p:cNvPr>
          <p:cNvPicPr>
            <a:picLocks noGrp="1" noChangeAspect="1"/>
          </p:cNvPicPr>
          <p:nvPr>
            <p:ph type="pic" sz="quarter" idx="25"/>
          </p:nvPr>
        </p:nvPicPr>
        <p:blipFill rotWithShape="1">
          <a:blip r:embed="rId9" cstate="screen">
            <a:extLst>
              <a:ext uri="{28A0092B-C50C-407E-A947-70E740481C1C}">
                <a14:useLocalDpi xmlns:a14="http://schemas.microsoft.com/office/drawing/2010/main"/>
              </a:ext>
            </a:extLst>
          </a:blip>
          <a:srcRect t="50" b="50"/>
          <a:stretch/>
        </p:blipFill>
        <p:spPr/>
      </p:pic>
      <p:sp>
        <p:nvSpPr>
          <p:cNvPr id="3" name="Tijdelijke aanduiding voor dianummer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nl-NL" smtClean="0"/>
              <a:pPr rtl="0"/>
              <a:t>9</a:t>
            </a:fld>
            <a:endParaRPr lang="nl-NL" dirty="0"/>
          </a:p>
        </p:txBody>
      </p:sp>
    </p:spTree>
    <p:extLst>
      <p:ext uri="{BB962C8B-B14F-4D97-AF65-F5344CB8AC3E}">
        <p14:creationId xmlns:p14="http://schemas.microsoft.com/office/powerpoint/2010/main" val="3301068107"/>
      </p:ext>
    </p:extLst>
  </p:cSld>
  <p:clrMapOvr>
    <a:masterClrMapping/>
  </p:clrMapOvr>
</p:sld>
</file>

<file path=ppt/theme/theme1.xml><?xml version="1.0" encoding="utf-8"?>
<a:theme xmlns:a="http://schemas.openxmlformats.org/drawingml/2006/main" name="Office-thema">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5709_TF16411174.potx" id="{FE785C32-6E13-4648-8BB9-F96B1C3A5F34}" vid="{724151C1-ECC0-4ED5-A59A-41A773D7153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B34A25DF07C04CBEE98F4FB8BA2A65" ma:contentTypeVersion="15" ma:contentTypeDescription="Een nieuw document maken." ma:contentTypeScope="" ma:versionID="97405f514e705bdab248c2d2825f935c">
  <xsd:schema xmlns:xsd="http://www.w3.org/2001/XMLSchema" xmlns:xs="http://www.w3.org/2001/XMLSchema" xmlns:p="http://schemas.microsoft.com/office/2006/metadata/properties" xmlns:ns3="898e7e9c-3810-4d0d-82e3-b88bac5313dd" xmlns:ns4="a65cf4b2-dfbe-47b5-ad81-e7ff520242c3" targetNamespace="http://schemas.microsoft.com/office/2006/metadata/properties" ma:root="true" ma:fieldsID="7347f8d6bb887a8be2caab47769541ae" ns3:_="" ns4:_="">
    <xsd:import namespace="898e7e9c-3810-4d0d-82e3-b88bac5313dd"/>
    <xsd:import namespace="a65cf4b2-dfbe-47b5-ad81-e7ff520242c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e7e9c-3810-4d0d-82e3-b88bac5313d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65cf4b2-dfbe-47b5-ad81-e7ff520242c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816103-E412-4BD5-9553-2D76BF79CE30}">
  <ds:schemaRefs>
    <ds:schemaRef ds:uri="http://schemas.microsoft.com/office/2006/documentManagement/types"/>
    <ds:schemaRef ds:uri="http://schemas.microsoft.com/office/infopath/2007/PartnerControls"/>
    <ds:schemaRef ds:uri="a65cf4b2-dfbe-47b5-ad81-e7ff520242c3"/>
    <ds:schemaRef ds:uri="http://purl.org/dc/elements/1.1/"/>
    <ds:schemaRef ds:uri="http://www.w3.org/XML/1998/namespace"/>
    <ds:schemaRef ds:uri="http://schemas.microsoft.com/office/2006/metadata/properties"/>
    <ds:schemaRef ds:uri="http://schemas.openxmlformats.org/package/2006/metadata/core-properties"/>
    <ds:schemaRef ds:uri="898e7e9c-3810-4d0d-82e3-b88bac5313dd"/>
    <ds:schemaRef ds:uri="http://purl.org/dc/dcmitype/"/>
    <ds:schemaRef ds:uri="http://purl.org/dc/terms/"/>
  </ds:schemaRefs>
</ds:datastoreItem>
</file>

<file path=customXml/itemProps2.xml><?xml version="1.0" encoding="utf-8"?>
<ds:datastoreItem xmlns:ds="http://schemas.openxmlformats.org/officeDocument/2006/customXml" ds:itemID="{067D79A1-DDCC-4269-B8ED-7CB9D3ABE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e7e9c-3810-4d0d-82e3-b88bac5313dd"/>
    <ds:schemaRef ds:uri="a65cf4b2-dfbe-47b5-ad81-e7ff520242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B9C153-180D-46CB-88FE-BFB71584F8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Verkooppresentatie</Template>
  <TotalTime>0</TotalTime>
  <Words>680</Words>
  <Application>Microsoft Office PowerPoint</Application>
  <PresentationFormat>Breedbeeld</PresentationFormat>
  <Paragraphs>145</Paragraphs>
  <Slides>13</Slides>
  <Notes>12</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Calibri</vt:lpstr>
      <vt:lpstr>Calibri Light</vt:lpstr>
      <vt:lpstr>Rockwell</vt:lpstr>
      <vt:lpstr>Times New Roman</vt:lpstr>
      <vt:lpstr>Wingdings</vt:lpstr>
      <vt:lpstr>Office-thema</vt:lpstr>
      <vt:lpstr>Geluk</vt:lpstr>
      <vt:lpstr>PowerPoint-presentatie</vt:lpstr>
      <vt:lpstr>Wat is geluk?</vt:lpstr>
      <vt:lpstr>Social media &amp; Geluk</vt:lpstr>
      <vt:lpstr>Bijna 9 op de 10 Nederlanders van 15 jaar of ouder zeggen gelukkig te zijn. Dit aandeel is door de jaren heen zeer stabiel. Naast kenmerken zoals het hebben van een partner en een als goed ervaren gezondheid, zijn ook persoonlijkheidskenmerken gerelateerd aan het gerapporteerde geluksniveau van mensen.</vt:lpstr>
      <vt:lpstr>PowerPoint-presentatie</vt:lpstr>
      <vt:lpstr>Wanneer ben jij gelukkig?</vt:lpstr>
      <vt:lpstr>PowerPoint-presentatie</vt:lpstr>
      <vt:lpstr>Geluk &amp; Mindset</vt:lpstr>
      <vt:lpstr>Voorwaardelijk geluk?</vt:lpstr>
      <vt:lpstr>Opdracht</vt:lpstr>
      <vt:lpstr>Theorie</vt:lpstr>
      <vt:lpstr>Evaluatie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2020-05-14T20:38:27Z</dcterms:created>
  <dcterms:modified xsi:type="dcterms:W3CDTF">2022-12-14T10:36:35Z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0x01010042B34A25DF07C04CBEE98F4FB8BA2A65</vt:lpwstr>
  </property>
</Properties>
</file>